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0DE1E5-F787-4D85-9DAE-06E873703A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84B09FC-97F3-49A6-9719-2228488060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9D0BB7-55A3-43D8-AA3D-CC306A4606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776CE-E602-45AB-9114-4C886802C28C}" type="datetimeFigureOut">
              <a:rPr lang="en-US" smtClean="0"/>
              <a:t>4/24/2024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B63CAA-0C7E-43D2-95B6-75AC9B3F7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6554F0-7A03-4AFA-85FE-751895F71D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6B4EF-986E-4381-80EC-55ADC8EE68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08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E2B7AC-D24F-42C8-BA95-1478BF07C2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AE2AC0-AD77-40EA-A00B-4E7CA91146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0A1CB5-1C84-43B6-BE1C-FDB0DD4145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776CE-E602-45AB-9114-4C886802C28C}" type="datetimeFigureOut">
              <a:rPr lang="en-US" smtClean="0"/>
              <a:t>4/24/2024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4A4E47-0C6E-43AD-AE88-005CC1477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C6F9B6-FE3F-43F0-A31F-6EA6423E7C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6B4EF-986E-4381-80EC-55ADC8EE68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457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F147D42-7290-4485-A095-C81870C37E4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F81AC5-F86A-4D7D-B8A9-DA29290D6E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346117-C3A6-4C15-B668-567CE0F3E0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776CE-E602-45AB-9114-4C886802C28C}" type="datetimeFigureOut">
              <a:rPr lang="en-US" smtClean="0"/>
              <a:t>4/24/2024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42D41B-3166-4842-9074-90C632585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E30DFF-732C-46E5-812D-942268B64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6B4EF-986E-4381-80EC-55ADC8EE68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238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F93F70-0DEA-4E75-AA77-9B76D8FCD0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EDCDA0-6A43-48CE-8779-16B56621EF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B6FD24-EDBB-4291-89AA-9FFC9FED51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776CE-E602-45AB-9114-4C886802C28C}" type="datetimeFigureOut">
              <a:rPr lang="en-US" smtClean="0"/>
              <a:t>4/24/2024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5C1AE0-C1D1-4D8B-BD8A-800A23B77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6F9FEB-21DA-48A1-9398-38B8D1575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6B4EF-986E-4381-80EC-55ADC8EE68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085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D25240-4A12-4640-8CDA-157DAFE185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FE17A8-38FF-4CDF-BFE4-CBA1974149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E96ED6-F31B-48BA-AC37-C8000F9FA4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776CE-E602-45AB-9114-4C886802C28C}" type="datetimeFigureOut">
              <a:rPr lang="en-US" smtClean="0"/>
              <a:t>4/24/2024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D2F3ED-7C36-4FA3-A03F-5B6D3EC240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4B1456-0B95-439C-A4F1-376E20F24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6B4EF-986E-4381-80EC-55ADC8EE68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852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801239-453E-492D-8B8A-08349557DB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77B7DE-B42A-4A1F-A43B-C0ABBB75A7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E2C669-7D30-4F1A-89A0-1B35F60AA1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437C4D-E528-4B6D-94B7-2E7E9DED2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776CE-E602-45AB-9114-4C886802C28C}" type="datetimeFigureOut">
              <a:rPr lang="en-US" smtClean="0"/>
              <a:t>4/24/2024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B8C22D-5E96-4072-B37C-BB33AA0204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C1F059-A0C1-4DCD-B493-00C6339D23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6B4EF-986E-4381-80EC-55ADC8EE68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070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55AA9F-4B84-4792-9856-06BEDFCFCB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F3022B-CB1D-4D28-8A08-F9AABE881C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47448D-409C-40FF-A766-A692277C25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A2B559A-7E87-47B8-BD6A-47CEF4B0F7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F83A023-4A4C-4B8E-B653-5CA115386A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CAC78BE-FBC2-46A4-8290-3B2BB3CCB0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776CE-E602-45AB-9114-4C886802C28C}" type="datetimeFigureOut">
              <a:rPr lang="en-US" smtClean="0"/>
              <a:t>4/24/2024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4DA9F89-FE24-4D6D-8A9D-12E4F43AC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E6A5C50-AE06-432B-9915-2E203844E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6B4EF-986E-4381-80EC-55ADC8EE68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4412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56482-E8A7-48CD-9265-1156A74B2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2971405-CA70-4873-892F-C56D78453B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776CE-E602-45AB-9114-4C886802C28C}" type="datetimeFigureOut">
              <a:rPr lang="en-US" smtClean="0"/>
              <a:t>4/24/2024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B842ECC-9AE1-4A96-8720-B26D88992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687471-3633-46E5-9290-88ED6DA7C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6B4EF-986E-4381-80EC-55ADC8EE68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013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7E69CA-1CEB-44C4-8A08-E659E61432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776CE-E602-45AB-9114-4C886802C28C}" type="datetimeFigureOut">
              <a:rPr lang="en-US" smtClean="0"/>
              <a:t>4/24/2024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4846F7-5C63-43C7-B7AC-1FF69CD0C7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AC5AB6-F572-4D51-AE1B-5763F8E525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6B4EF-986E-4381-80EC-55ADC8EE68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409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1BEC07-C5DF-48DE-AA0E-2F5ABCFB90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9A49A3-189B-4D86-B52F-FC84DE8D47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618237-DF36-46CC-9CF4-1ACBAFFC9A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AF659D-7BC3-41FC-8F8B-5E1FFB987B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776CE-E602-45AB-9114-4C886802C28C}" type="datetimeFigureOut">
              <a:rPr lang="en-US" smtClean="0"/>
              <a:t>4/24/2024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217DB5-71ED-48F5-9008-4C054F4FE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DC0DF7-DED9-4073-8EFF-E192D68B0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6B4EF-986E-4381-80EC-55ADC8EE68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029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61AE03-72AF-487C-AD89-20DB19E67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0D1224B-8AD4-485A-82A4-7D396BEF06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59C86A-8C32-47D1-89BF-D6A89716D2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398245-97A2-4D32-923A-0D4FE77BB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776CE-E602-45AB-9114-4C886802C28C}" type="datetimeFigureOut">
              <a:rPr lang="en-US" smtClean="0"/>
              <a:t>4/24/2024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4B5522-2B7F-4DAD-BE4A-E2809C8BB8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E019EA-92DE-404B-8D36-7A777F071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6B4EF-986E-4381-80EC-55ADC8EE68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780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46FFCD7-470C-4CA5-99AB-A608A55B61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948EEF-F90A-4DBA-A964-544CEF6318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C8DE7B-ED5D-4FCB-B0ED-563EFFC388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F776CE-E602-45AB-9114-4C886802C28C}" type="datetimeFigureOut">
              <a:rPr lang="en-US" smtClean="0"/>
              <a:t>4/24/2024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4FE37C-3CF7-43B8-A8B0-306B5D91F2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D4ED07-CD49-4340-AA74-D3AC4ECAFC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16B4EF-986E-4381-80EC-55ADC8EE68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399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DB940EC-9D53-4751-B906-B140F8B32996}"/>
              </a:ext>
            </a:extLst>
          </p:cNvPr>
          <p:cNvSpPr txBox="1"/>
          <p:nvPr/>
        </p:nvSpPr>
        <p:spPr>
          <a:xfrm>
            <a:off x="0" y="0"/>
            <a:ext cx="12192000" cy="707886"/>
          </a:xfrm>
          <a:prstGeom prst="rect">
            <a:avLst/>
          </a:prstGeom>
          <a:solidFill>
            <a:schemeClr val="accent5">
              <a:lumMod val="75000"/>
            </a:schemeClr>
          </a:solidFill>
          <a:ln w="76200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Baskerville Old Face" panose="02020602080505020303" pitchFamily="18" charset="0"/>
              </a:rPr>
              <a:t>AP CLASS OF 2027 ACHIEVES &amp; SUCCEEDS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AD696F86-73AF-4C55-A083-E8E508117A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7339574"/>
              </p:ext>
            </p:extLst>
          </p:nvPr>
        </p:nvGraphicFramePr>
        <p:xfrm>
          <a:off x="4844481" y="1006981"/>
          <a:ext cx="2503038" cy="54806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03038">
                  <a:extLst>
                    <a:ext uri="{9D8B030D-6E8A-4147-A177-3AD203B41FA5}">
                      <a16:colId xmlns:a16="http://schemas.microsoft.com/office/drawing/2014/main" val="1189441730"/>
                    </a:ext>
                  </a:extLst>
                </a:gridCol>
              </a:tblGrid>
              <a:tr h="18918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Elizabeth </a:t>
                      </a:r>
                      <a:r>
                        <a:rPr lang="en-US" sz="1650" u="none" strike="noStrike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Carner</a:t>
                      </a:r>
                      <a:endParaRPr lang="en-US" sz="165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702047"/>
                  </a:ext>
                </a:extLst>
              </a:tr>
              <a:tr h="18918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Peyton Catlin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9983355"/>
                  </a:ext>
                </a:extLst>
              </a:tr>
              <a:tr h="18918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Lily Chambers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3381048"/>
                  </a:ext>
                </a:extLst>
              </a:tr>
              <a:tr h="18918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Madelyn Charron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7483566"/>
                  </a:ext>
                </a:extLst>
              </a:tr>
              <a:tr h="18918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Haylee Cluett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7758841"/>
                  </a:ext>
                </a:extLst>
              </a:tr>
              <a:tr h="18918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Finnbar Costello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5974737"/>
                  </a:ext>
                </a:extLst>
              </a:tr>
              <a:tr h="18918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Anna Cronin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4375680"/>
                  </a:ext>
                </a:extLst>
              </a:tr>
              <a:tr h="18918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Ryan Culliton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3741916"/>
                  </a:ext>
                </a:extLst>
              </a:tr>
              <a:tr h="18918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Ashton Cushman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8848660"/>
                  </a:ext>
                </a:extLst>
              </a:tr>
              <a:tr h="18918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Zane Dalis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1464206"/>
                  </a:ext>
                </a:extLst>
              </a:tr>
              <a:tr h="18918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Cole Dawson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7359190"/>
                  </a:ext>
                </a:extLst>
              </a:tr>
              <a:tr h="18918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Taryn Dees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5149551"/>
                  </a:ext>
                </a:extLst>
              </a:tr>
              <a:tr h="18918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Ava DeLamater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7133597"/>
                  </a:ext>
                </a:extLst>
              </a:tr>
              <a:tr h="18918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Jayden Denny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359833"/>
                  </a:ext>
                </a:extLst>
              </a:tr>
              <a:tr h="18918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Ava Dhiman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123547"/>
                  </a:ext>
                </a:extLst>
              </a:tr>
              <a:tr h="18918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Maria Dickson-Melber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3885440"/>
                  </a:ext>
                </a:extLst>
              </a:tr>
              <a:tr h="18918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Morgan Dier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9562175"/>
                  </a:ext>
                </a:extLst>
              </a:tr>
              <a:tr h="18918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Fira Dorr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6537130"/>
                  </a:ext>
                </a:extLst>
              </a:tr>
              <a:tr h="18918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Aden Ernst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6196955"/>
                  </a:ext>
                </a:extLst>
              </a:tr>
              <a:tr h="18918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Jack Fagan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2828829"/>
                  </a:ext>
                </a:extLst>
              </a:tr>
              <a:tr h="18918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Sydney </a:t>
                      </a:r>
                      <a:r>
                        <a:rPr lang="en-US" sz="1650" u="none" strike="noStrike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Farron</a:t>
                      </a:r>
                      <a:endParaRPr lang="en-US" sz="165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2783307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839CF1A0-F38D-4FDC-A690-BEC3E074DF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923455"/>
              </p:ext>
            </p:extLst>
          </p:nvPr>
        </p:nvGraphicFramePr>
        <p:xfrm>
          <a:off x="953330" y="1006981"/>
          <a:ext cx="2467704" cy="551762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67704">
                  <a:extLst>
                    <a:ext uri="{9D8B030D-6E8A-4147-A177-3AD203B41FA5}">
                      <a16:colId xmlns:a16="http://schemas.microsoft.com/office/drawing/2014/main" val="2821712258"/>
                    </a:ext>
                  </a:extLst>
                </a:gridCol>
              </a:tblGrid>
              <a:tr h="279456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Xander Agar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0243644"/>
                  </a:ext>
                </a:extLst>
              </a:tr>
              <a:tr h="279456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Matthew </a:t>
                      </a:r>
                      <a:r>
                        <a:rPr lang="en-US" sz="1650" u="none" strike="noStrike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Agro</a:t>
                      </a:r>
                      <a:endParaRPr lang="en-US" sz="165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5383783"/>
                  </a:ext>
                </a:extLst>
              </a:tr>
              <a:tr h="16735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Brady Ahern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5117970"/>
                  </a:ext>
                </a:extLst>
              </a:tr>
              <a:tr h="16735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Ella Albert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2939092"/>
                  </a:ext>
                </a:extLst>
              </a:tr>
              <a:tr h="16735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Madelynn Alderman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6548258"/>
                  </a:ext>
                </a:extLst>
              </a:tr>
              <a:tr h="16735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Isabella Alvarez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9496818"/>
                  </a:ext>
                </a:extLst>
              </a:tr>
              <a:tr h="16735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Eli </a:t>
                      </a:r>
                      <a:r>
                        <a:rPr lang="en-US" sz="1650" u="none" strike="noStrike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Amadon</a:t>
                      </a:r>
                      <a:endParaRPr lang="en-US" sz="165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5493722"/>
                  </a:ext>
                </a:extLst>
              </a:tr>
              <a:tr h="16735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Taylor </a:t>
                      </a:r>
                      <a:r>
                        <a:rPr lang="en-US" sz="1650" u="none" strike="noStrike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Arienti</a:t>
                      </a:r>
                      <a:endParaRPr lang="en-US" sz="165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5550187"/>
                  </a:ext>
                </a:extLst>
              </a:tr>
              <a:tr h="16735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Roman </a:t>
                      </a:r>
                      <a:r>
                        <a:rPr lang="en-US" sz="1650" u="none" strike="noStrike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Badia</a:t>
                      </a:r>
                      <a:endParaRPr lang="en-US" sz="165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4234996"/>
                  </a:ext>
                </a:extLst>
              </a:tr>
              <a:tr h="16735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Griffin Baker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2106089"/>
                  </a:ext>
                </a:extLst>
              </a:tr>
              <a:tr h="16735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Amelia Banker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8951723"/>
                  </a:ext>
                </a:extLst>
              </a:tr>
              <a:tr h="16735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Emily Bauer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6759778"/>
                  </a:ext>
                </a:extLst>
              </a:tr>
              <a:tr h="16735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Madison Bayer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6537282"/>
                  </a:ext>
                </a:extLst>
              </a:tr>
              <a:tr h="16735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Emily Bello-</a:t>
                      </a:r>
                      <a:r>
                        <a:rPr lang="en-US" sz="1650" u="none" strike="noStrike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O'Donnel</a:t>
                      </a:r>
                      <a:endParaRPr lang="en-US" sz="165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0717641"/>
                  </a:ext>
                </a:extLst>
              </a:tr>
              <a:tr h="16735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Nicholas </a:t>
                      </a:r>
                      <a:r>
                        <a:rPr lang="en-US" sz="1650" u="none" strike="noStrike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Bendetti</a:t>
                      </a:r>
                      <a:endParaRPr lang="en-US" sz="165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4830508"/>
                  </a:ext>
                </a:extLst>
              </a:tr>
              <a:tr h="16735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Jordan Bernstein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3105887"/>
                  </a:ext>
                </a:extLst>
              </a:tr>
              <a:tr h="16735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Aria </a:t>
                      </a:r>
                      <a:r>
                        <a:rPr lang="en-US" sz="1650" u="none" strike="noStrike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Bertos</a:t>
                      </a:r>
                      <a:endParaRPr lang="en-US" sz="165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102163"/>
                  </a:ext>
                </a:extLst>
              </a:tr>
              <a:tr h="16735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Mora Bogart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9808375"/>
                  </a:ext>
                </a:extLst>
              </a:tr>
              <a:tr h="16735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Thomas Brown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1409382"/>
                  </a:ext>
                </a:extLst>
              </a:tr>
              <a:tr h="16735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Addison Bruce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263775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Samantha Carey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4273264"/>
                  </a:ext>
                </a:extLst>
              </a:tr>
            </a:tbl>
          </a:graphicData>
        </a:graphic>
      </p:graphicFrame>
      <p:pic>
        <p:nvPicPr>
          <p:cNvPr id="16" name="Picture 15">
            <a:extLst>
              <a:ext uri="{FF2B5EF4-FFF2-40B4-BE49-F238E27FC236}">
                <a16:creationId xmlns:a16="http://schemas.microsoft.com/office/drawing/2014/main" id="{9BA09900-6DFD-4572-A8AC-5475137501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12" y="47862"/>
            <a:ext cx="785367" cy="612161"/>
          </a:xfrm>
          <a:prstGeom prst="rect">
            <a:avLst/>
          </a:prstGeom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CCA9CB9D-32D7-4250-A31D-8E2EC82C26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6387341"/>
              </p:ext>
            </p:extLst>
          </p:nvPr>
        </p:nvGraphicFramePr>
        <p:xfrm>
          <a:off x="8742784" y="1006980"/>
          <a:ext cx="2495886" cy="54806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95886">
                  <a:extLst>
                    <a:ext uri="{9D8B030D-6E8A-4147-A177-3AD203B41FA5}">
                      <a16:colId xmlns:a16="http://schemas.microsoft.com/office/drawing/2014/main" val="2561352934"/>
                    </a:ext>
                  </a:extLst>
                </a:gridCol>
              </a:tblGrid>
              <a:tr h="18918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Carson </a:t>
                      </a:r>
                      <a:r>
                        <a:rPr lang="en-US" sz="1650" u="none" strike="noStrike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Ferriero</a:t>
                      </a:r>
                      <a:endParaRPr lang="en-US" sz="165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2686610"/>
                  </a:ext>
                </a:extLst>
              </a:tr>
              <a:tr h="18918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Matthew </a:t>
                      </a:r>
                      <a:r>
                        <a:rPr lang="en-US" sz="1650" u="none" strike="noStrike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Fizzuoglio</a:t>
                      </a:r>
                      <a:endParaRPr lang="en-US" sz="165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4738737"/>
                  </a:ext>
                </a:extLst>
              </a:tr>
              <a:tr h="18918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Kimberly Gallagher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5308567"/>
                  </a:ext>
                </a:extLst>
              </a:tr>
              <a:tr h="18918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Christopher Gallant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0391577"/>
                  </a:ext>
                </a:extLst>
              </a:tr>
              <a:tr h="18918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Rebecca Gallerani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7689116"/>
                  </a:ext>
                </a:extLst>
              </a:tr>
              <a:tr h="18918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Ashley Ghent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8687786"/>
                  </a:ext>
                </a:extLst>
              </a:tr>
              <a:tr h="18918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David Ghosio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2625388"/>
                  </a:ext>
                </a:extLst>
              </a:tr>
              <a:tr h="18918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Nathan Glasser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2962187"/>
                  </a:ext>
                </a:extLst>
              </a:tr>
              <a:tr h="18918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Colin Goyer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3366077"/>
                  </a:ext>
                </a:extLst>
              </a:tr>
              <a:tr h="18918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Dean Graziano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9470306"/>
                  </a:ext>
                </a:extLst>
              </a:tr>
              <a:tr h="18918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Jonathan Hale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3273059"/>
                  </a:ext>
                </a:extLst>
              </a:tr>
              <a:tr h="18918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Marley Hanlon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6400947"/>
                  </a:ext>
                </a:extLst>
              </a:tr>
              <a:tr h="18918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Rebecca Hansen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30099"/>
                  </a:ext>
                </a:extLst>
              </a:tr>
              <a:tr h="18918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Theodore Hart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2141127"/>
                  </a:ext>
                </a:extLst>
              </a:tr>
              <a:tr h="18918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Norah Hayes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1010563"/>
                  </a:ext>
                </a:extLst>
              </a:tr>
              <a:tr h="18918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Lucas Heffern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282021"/>
                  </a:ext>
                </a:extLst>
              </a:tr>
              <a:tr h="18918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Haiden Hoen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1762758"/>
                  </a:ext>
                </a:extLst>
              </a:tr>
              <a:tr h="18918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Gennavecia Hoffman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8018193"/>
                  </a:ext>
                </a:extLst>
              </a:tr>
              <a:tr h="18918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Abigail Houser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8876347"/>
                  </a:ext>
                </a:extLst>
              </a:tr>
              <a:tr h="18918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Abigail Hurst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4000939"/>
                  </a:ext>
                </a:extLst>
              </a:tr>
              <a:tr h="18918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Reagan Jones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27023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4366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80" advClick="0" advTm="8000"/>
    </mc:Choice>
    <mc:Fallback xmlns="">
      <p:transition advClick="0" advTm="8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70526F7-EB16-457D-AC45-C9CB9909EE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6389988"/>
              </p:ext>
            </p:extLst>
          </p:nvPr>
        </p:nvGraphicFramePr>
        <p:xfrm>
          <a:off x="4896413" y="1000032"/>
          <a:ext cx="2399174" cy="57416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99174">
                  <a:extLst>
                    <a:ext uri="{9D8B030D-6E8A-4147-A177-3AD203B41FA5}">
                      <a16:colId xmlns:a16="http://schemas.microsoft.com/office/drawing/2014/main" val="2503189178"/>
                    </a:ext>
                  </a:extLst>
                </a:gridCol>
              </a:tblGrid>
              <a:tr h="197788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Xander </a:t>
                      </a:r>
                      <a:r>
                        <a:rPr lang="en-US" sz="1650" u="none" strike="noStrike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Ngin</a:t>
                      </a:r>
                      <a:endParaRPr lang="en-US" sz="165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0892368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Tristan Nizinkirck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7602978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Sarah O'Brien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033432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Gianna Palmer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09452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Annabelle Passineau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3106597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Lilian Pulcher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6699937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Isabel Rifenburgh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141677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Nora Ring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781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Kallie Rivers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3964348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Emma Rogers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68374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Dylan Rouleau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681043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Skye Sage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4063346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Emelia Sala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256719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Vivian Savage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3885086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Isabella Scarff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5664076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Cole Schiller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8151159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Celeste Schwarz-Eise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224890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Gianna Scott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2345210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Zachary Sentz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3252141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Jackson Simard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7903683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Joseph Skumurski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5135366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Landon </a:t>
                      </a:r>
                      <a:r>
                        <a:rPr lang="en-US" sz="1650" u="none" strike="noStrike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Slagen</a:t>
                      </a:r>
                      <a:endParaRPr lang="en-US" sz="165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5092679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E1ED10E-02F4-4228-A4DC-B7D4EAB760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603580"/>
              </p:ext>
            </p:extLst>
          </p:nvPr>
        </p:nvGraphicFramePr>
        <p:xfrm>
          <a:off x="8755521" y="1000032"/>
          <a:ext cx="2381465" cy="54806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81465">
                  <a:extLst>
                    <a:ext uri="{9D8B030D-6E8A-4147-A177-3AD203B41FA5}">
                      <a16:colId xmlns:a16="http://schemas.microsoft.com/office/drawing/2014/main" val="1592673896"/>
                    </a:ext>
                  </a:extLst>
                </a:gridCol>
              </a:tblGrid>
              <a:tr h="18918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Adrianna </a:t>
                      </a:r>
                      <a:r>
                        <a:rPr lang="en-US" sz="1650" u="none" strike="noStrike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Sleicher</a:t>
                      </a:r>
                      <a:endParaRPr lang="en-US" sz="165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847754"/>
                  </a:ext>
                </a:extLst>
              </a:tr>
              <a:tr h="18918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Augustus Stowell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4173014"/>
                  </a:ext>
                </a:extLst>
              </a:tr>
              <a:tr h="18918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Valentino Strano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889856"/>
                  </a:ext>
                </a:extLst>
              </a:tr>
              <a:tr h="18918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Kiera Suscietto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1923176"/>
                  </a:ext>
                </a:extLst>
              </a:tr>
              <a:tr h="18918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Spencer Sweet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8693465"/>
                  </a:ext>
                </a:extLst>
              </a:tr>
              <a:tr h="18918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Devin Szkopiec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885782"/>
                  </a:ext>
                </a:extLst>
              </a:tr>
              <a:tr h="18918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Rylan Teal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9852266"/>
                  </a:ext>
                </a:extLst>
              </a:tr>
              <a:tr h="18918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Zachary Teal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4049207"/>
                  </a:ext>
                </a:extLst>
              </a:tr>
              <a:tr h="18918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Kody Thompson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1497348"/>
                  </a:ext>
                </a:extLst>
              </a:tr>
              <a:tr h="18918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Theodore Tichy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8051125"/>
                  </a:ext>
                </a:extLst>
              </a:tr>
              <a:tr h="18918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Avery Timko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6658935"/>
                  </a:ext>
                </a:extLst>
              </a:tr>
              <a:tr h="18918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Piper Tobey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6854370"/>
                  </a:ext>
                </a:extLst>
              </a:tr>
              <a:tr h="18918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Anastazia Valachovic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444751"/>
                  </a:ext>
                </a:extLst>
              </a:tr>
              <a:tr h="18918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Bailey Vincent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9524991"/>
                  </a:ext>
                </a:extLst>
              </a:tr>
              <a:tr h="18918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Eily Vollick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9028941"/>
                  </a:ext>
                </a:extLst>
              </a:tr>
              <a:tr h="18918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Bella Wehnau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580415"/>
                  </a:ext>
                </a:extLst>
              </a:tr>
              <a:tr h="18918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Landen Welcome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8325281"/>
                  </a:ext>
                </a:extLst>
              </a:tr>
              <a:tr h="18918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Adrianna White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1137359"/>
                  </a:ext>
                </a:extLst>
              </a:tr>
              <a:tr h="18918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Charlie Wilcox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9642821"/>
                  </a:ext>
                </a:extLst>
              </a:tr>
              <a:tr h="18918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Karen Wing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0411250"/>
                  </a:ext>
                </a:extLst>
              </a:tr>
              <a:tr h="18918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Erin Young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4788091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A3F5F440-92D3-47B8-9C48-F16A8322B869}"/>
              </a:ext>
            </a:extLst>
          </p:cNvPr>
          <p:cNvSpPr txBox="1"/>
          <p:nvPr/>
        </p:nvSpPr>
        <p:spPr>
          <a:xfrm>
            <a:off x="0" y="0"/>
            <a:ext cx="12192000" cy="707886"/>
          </a:xfrm>
          <a:prstGeom prst="rect">
            <a:avLst/>
          </a:prstGeom>
          <a:solidFill>
            <a:schemeClr val="accent5">
              <a:lumMod val="75000"/>
            </a:schemeClr>
          </a:solidFill>
          <a:ln w="76200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i="1" dirty="0">
                <a:solidFill>
                  <a:schemeClr val="accent4">
                    <a:lumMod val="60000"/>
                    <a:lumOff val="40000"/>
                  </a:schemeClr>
                </a:solidFill>
                <a:latin typeface="Baskerville Old Face" panose="02020602080505020303" pitchFamily="18" charset="0"/>
              </a:rPr>
              <a:t>        </a:t>
            </a:r>
            <a:r>
              <a:rPr lang="en-US" sz="2500" b="1" i="1" dirty="0" err="1">
                <a:solidFill>
                  <a:schemeClr val="accent4">
                    <a:lumMod val="60000"/>
                    <a:lumOff val="40000"/>
                  </a:schemeClr>
                </a:solidFill>
                <a:latin typeface="Baskerville Old Face" panose="02020602080505020303" pitchFamily="18" charset="0"/>
              </a:rPr>
              <a:t>More..</a:t>
            </a:r>
            <a:r>
              <a:rPr lang="en-US" sz="4000" b="1" dirty="0" err="1">
                <a:solidFill>
                  <a:schemeClr val="accent4">
                    <a:lumMod val="60000"/>
                    <a:lumOff val="40000"/>
                  </a:schemeClr>
                </a:solidFill>
                <a:latin typeface="Baskerville Old Face" panose="02020602080505020303" pitchFamily="18" charset="0"/>
              </a:rPr>
              <a:t>AP</a:t>
            </a:r>
            <a:r>
              <a:rPr lang="en-US" sz="4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Baskerville Old Face" panose="02020602080505020303" pitchFamily="18" charset="0"/>
              </a:rPr>
              <a:t> CLASS OF 2027 ACHIEVES &amp; SUCCEEDS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E2FB83F-0CF3-43F0-9A57-7163C4A18E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73" y="66524"/>
            <a:ext cx="785367" cy="585378"/>
          </a:xfrm>
          <a:prstGeom prst="rect">
            <a:avLst/>
          </a:prstGeom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386D2861-A6C1-4959-83C4-86E011FAB7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7300186"/>
              </p:ext>
            </p:extLst>
          </p:nvPr>
        </p:nvGraphicFramePr>
        <p:xfrm>
          <a:off x="1189506" y="1000032"/>
          <a:ext cx="2367426" cy="54806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67426">
                  <a:extLst>
                    <a:ext uri="{9D8B030D-6E8A-4147-A177-3AD203B41FA5}">
                      <a16:colId xmlns:a16="http://schemas.microsoft.com/office/drawing/2014/main" val="3307008886"/>
                    </a:ext>
                  </a:extLst>
                </a:gridCol>
              </a:tblGrid>
              <a:tr h="18918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Braeden </a:t>
                      </a:r>
                      <a:r>
                        <a:rPr lang="en-US" sz="1650" u="none" strike="noStrike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Kilgallon</a:t>
                      </a:r>
                      <a:endParaRPr lang="en-US" sz="165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7176184"/>
                  </a:ext>
                </a:extLst>
              </a:tr>
              <a:tr h="18918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Alden Kline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3413722"/>
                  </a:ext>
                </a:extLst>
              </a:tr>
              <a:tr h="18918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Danaya-Lee Klipp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6197016"/>
                  </a:ext>
                </a:extLst>
              </a:tr>
              <a:tr h="18918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Elizabeth Lindow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7854491"/>
                  </a:ext>
                </a:extLst>
              </a:tr>
              <a:tr h="18918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Eva Lischak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2700299"/>
                  </a:ext>
                </a:extLst>
              </a:tr>
              <a:tr h="18918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Stella Marcy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3087081"/>
                  </a:ext>
                </a:extLst>
              </a:tr>
              <a:tr h="18918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Maxilium Marra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3651235"/>
                  </a:ext>
                </a:extLst>
              </a:tr>
              <a:tr h="18918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Thomas Matthews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4630908"/>
                  </a:ext>
                </a:extLst>
              </a:tr>
              <a:tr h="18918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Daniel McAlonie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8027269"/>
                  </a:ext>
                </a:extLst>
              </a:tr>
              <a:tr h="18918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Patrick McCullen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6291076"/>
                  </a:ext>
                </a:extLst>
              </a:tr>
              <a:tr h="18918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Hanna McCulloch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2549316"/>
                  </a:ext>
                </a:extLst>
              </a:tr>
              <a:tr h="18918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Zoe McKinney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4367268"/>
                  </a:ext>
                </a:extLst>
              </a:tr>
              <a:tr h="18918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Rory McMillan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3438667"/>
                  </a:ext>
                </a:extLst>
              </a:tr>
              <a:tr h="18918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Aiden Meissner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4848853"/>
                  </a:ext>
                </a:extLst>
              </a:tr>
              <a:tr h="18918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Tyler Mercado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0320133"/>
                  </a:ext>
                </a:extLst>
              </a:tr>
              <a:tr h="18918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Nathan Middleton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4232560"/>
                  </a:ext>
                </a:extLst>
              </a:tr>
              <a:tr h="18918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Mae Miller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4196667"/>
                  </a:ext>
                </a:extLst>
              </a:tr>
              <a:tr h="18918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Isabella Moulton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6018023"/>
                  </a:ext>
                </a:extLst>
              </a:tr>
              <a:tr h="18918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Maryann Murray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4958296"/>
                  </a:ext>
                </a:extLst>
              </a:tr>
              <a:tr h="18918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Jacob Myers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3789362"/>
                  </a:ext>
                </a:extLst>
              </a:tr>
              <a:tr h="18918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5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Benjamin Nazarian</a:t>
                      </a:r>
                    </a:p>
                  </a:txBody>
                  <a:tcPr marL="9525" marR="9525" marT="9525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71533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03029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</TotalTime>
  <Words>271</Words>
  <Application>Microsoft Office PowerPoint</Application>
  <PresentationFormat>Widescreen</PresentationFormat>
  <Paragraphs>129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Baskerville Old Face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Lorna Otty</dc:creator>
  <cp:lastModifiedBy>Lorna Otty</cp:lastModifiedBy>
  <cp:revision>15</cp:revision>
  <cp:lastPrinted>2023-11-20T14:08:56Z</cp:lastPrinted>
  <dcterms:created xsi:type="dcterms:W3CDTF">2023-11-17T16:49:32Z</dcterms:created>
  <dcterms:modified xsi:type="dcterms:W3CDTF">2024-04-24T13:57:39Z</dcterms:modified>
</cp:coreProperties>
</file>