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E1E5-F787-4D85-9DAE-06E873703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B09FC-97F3-49A6-9719-22284880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D0BB7-55A3-43D8-AA3D-CC306A460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63CAA-0C7E-43D2-95B6-75AC9B3F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54F0-7A03-4AFA-85FE-751895F71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B7AC-D24F-42C8-BA95-1478BF07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E2AC0-AD77-40EA-A00B-4E7CA9114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A1CB5-1C84-43B6-BE1C-FDB0DD41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A4E47-0C6E-43AD-AE88-005CC147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6F9B6-FE3F-43F0-A31F-6EA6423E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5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47D42-7290-4485-A095-C81870C37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F81AC5-F86A-4D7D-B8A9-DA29290D6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46117-C3A6-4C15-B668-567CE0F3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2D41B-3166-4842-9074-90C63258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30DFF-732C-46E5-812D-942268B6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3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3F70-0DEA-4E75-AA77-9B76D8FC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DCDA0-6A43-48CE-8779-16B56621E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6FD24-EDBB-4291-89AA-9FFC9FED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C1AE0-C1D1-4D8B-BD8A-800A23B7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9FEB-21DA-48A1-9398-38B8D157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8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5240-4A12-4640-8CDA-157DAFE18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E17A8-38FF-4CDF-BFE4-CBA197414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96ED6-F31B-48BA-AC37-C8000F9F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2F3ED-7C36-4FA3-A03F-5B6D3EC2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B1456-0B95-439C-A4F1-376E20F2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1239-453E-492D-8B8A-08349557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B7DE-B42A-4A1F-A43B-C0ABBB75A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2C669-7D30-4F1A-89A0-1B35F60AA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37C4D-E528-4B6D-94B7-2E7E9DED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8C22D-5E96-4072-B37C-BB33AA020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1F059-A0C1-4DCD-B493-00C6339D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5AA9F-4B84-4792-9856-06BEDFCFC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3022B-CB1D-4D28-8A08-F9AABE881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7448D-409C-40FF-A766-A692277C2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B559A-7E87-47B8-BD6A-47CEF4B0F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3A023-4A4C-4B8E-B653-5CA115386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C78BE-FBC2-46A4-8290-3B2BB3CC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DA9F89-FE24-4D6D-8A9D-12E4F43A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A5C50-AE06-432B-9915-2E203844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4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6482-E8A7-48CD-9265-1156A74B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71405-CA70-4873-892F-C56D7845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42ECC-9AE1-4A96-8720-B26D8899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87471-3633-46E5-9290-88ED6DA7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1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7E69CA-1CEB-44C4-8A08-E659E614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4846F7-5C63-43C7-B7AC-1FF69CD0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C5AB6-F572-4D51-AE1B-5763F8E5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EC07-C5DF-48DE-AA0E-2F5ABCFB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49A3-189B-4D86-B52F-FC84DE8D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18237-DF36-46CC-9CF4-1ACBAFFC9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F659D-7BC3-41FC-8F8B-5E1FFB98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17DB5-71ED-48F5-9008-4C054F4F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C0DF7-DED9-4073-8EFF-E192D68B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2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1AE03-72AF-487C-AD89-20DB19E6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1224B-8AD4-485A-82A4-7D396BEF0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9C86A-8C32-47D1-89BF-D6A89716D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98245-97A2-4D32-923A-0D4FE77BB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B5522-2B7F-4DAD-BE4A-E2809C8B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019EA-92DE-404B-8D36-7A777F07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8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6FFCD7-470C-4CA5-99AB-A608A55B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48EEF-F90A-4DBA-A964-544CEF631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DE7B-ED5D-4FCB-B0ED-563EFFC38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FE37C-3CF7-43B8-A8B0-306B5D91F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4ED07-CD49-4340-AA74-D3AC4ECAF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D4038C73-33C6-4396-949F-63D021B51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114617"/>
              </p:ext>
            </p:extLst>
          </p:nvPr>
        </p:nvGraphicFramePr>
        <p:xfrm>
          <a:off x="4855890" y="1037417"/>
          <a:ext cx="2480219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0219">
                  <a:extLst>
                    <a:ext uri="{9D8B030D-6E8A-4147-A177-3AD203B41FA5}">
                      <a16:colId xmlns:a16="http://schemas.microsoft.com/office/drawing/2014/main" val="1879267322"/>
                    </a:ext>
                  </a:extLst>
                </a:gridCol>
              </a:tblGrid>
              <a:tr h="18846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Tannis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Bonesteel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0843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Keirsten Bonner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12862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Brooke Bourgault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5993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Kayla Bradley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797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Majella Briggs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1835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Michael Broscko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753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Khloe Bruce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08257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Madisyn Bulson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8697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Reese Bunney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68048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Sophia Bushey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7704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Drew Canaday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8841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Elizabeth Carbone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7577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Veronica Cardillo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7397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 Charron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7710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Maeve Clements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1007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Loretta Colton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9203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Ella Conlee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2232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Gideon Covert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118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Cooper Cox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788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Creech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1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Merritt Cropsey Jr.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5834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DB940EC-9D53-4751-B906-B140F8B32996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 CLASS OF 2025 ACHIEVES &amp; SUCCEEDS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BA09900-6DFD-4572-A8AC-547513750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" y="47862"/>
            <a:ext cx="785367" cy="612161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73B5BDE-BFF1-4649-9821-89141986E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371008"/>
              </p:ext>
            </p:extLst>
          </p:nvPr>
        </p:nvGraphicFramePr>
        <p:xfrm>
          <a:off x="1252025" y="1037417"/>
          <a:ext cx="2489550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9550">
                  <a:extLst>
                    <a:ext uri="{9D8B030D-6E8A-4147-A177-3AD203B41FA5}">
                      <a16:colId xmlns:a16="http://schemas.microsoft.com/office/drawing/2014/main" val="3286430901"/>
                    </a:ext>
                  </a:extLst>
                </a:gridCol>
              </a:tblGrid>
              <a:tr h="2031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Lindsay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2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Kayleigh Ahern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93744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Samantha Alberino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0425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Jeremy Ali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5773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Kayden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Amadon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0015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Alexis Ames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7153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Connor Ames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688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Angrisano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4261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Shamus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Augar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9652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Kade Baker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49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Owen Bakes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5051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Mason Barber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356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Corey Basle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22605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Pamela Berger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7895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Hailey Bergmann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6401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Reese Bergmann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2318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Marissa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Bertos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6759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Annalee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Birchenough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8887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Hailey Bishop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4022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Elaina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Blaauboer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14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Logan Bloomfield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77324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DF8D7E9-FC2B-4BDC-BF75-1845481A9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157860"/>
              </p:ext>
            </p:extLst>
          </p:nvPr>
        </p:nvGraphicFramePr>
        <p:xfrm>
          <a:off x="8361951" y="1037417"/>
          <a:ext cx="2480219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0219">
                  <a:extLst>
                    <a:ext uri="{9D8B030D-6E8A-4147-A177-3AD203B41FA5}">
                      <a16:colId xmlns:a16="http://schemas.microsoft.com/office/drawing/2014/main" val="183904396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Trevor Cross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9322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Cameron Daley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5369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Anthony Damiano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8081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Theodore Dangler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9444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Dylan DeCamp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6170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Carter Dee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7229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Trinity Demars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3931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Willow Dorr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894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Annalise Dowdell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3612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Olivia Durocher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8167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Isaac Erickson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5826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Kaitlyn Farron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0643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Danielle Fazioli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7556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Vincent Fedorowicz  III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2736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 Finnerty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6335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Liam Fitch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2828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Declan Flanigan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8836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Logan Fox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8473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Tayeshawn Frost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1687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Mikalette Frye-Fasani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06513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Katharina Gaboury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803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6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3F5F440-92D3-47B8-9C48-F16A8322B869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       </a:t>
            </a:r>
            <a:r>
              <a:rPr lang="en-US" sz="25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More..</a:t>
            </a:r>
            <a:r>
              <a:rPr lang="en-US" sz="4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</a:t>
            </a:r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CLASS OF 2025 ACHIEVES &amp; SUCCEEDS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2FB83F-0CF3-43F0-9A57-7163C4A18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3" y="66524"/>
            <a:ext cx="785367" cy="585378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DFAE840-AB6E-491F-93BC-FC93746D2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29310"/>
              </p:ext>
            </p:extLst>
          </p:nvPr>
        </p:nvGraphicFramePr>
        <p:xfrm>
          <a:off x="1040697" y="1051606"/>
          <a:ext cx="2452227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2227">
                  <a:extLst>
                    <a:ext uri="{9D8B030D-6E8A-4147-A177-3AD203B41FA5}">
                      <a16:colId xmlns:a16="http://schemas.microsoft.com/office/drawing/2014/main" val="12995109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Melody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Gallerie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8877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Gaydushek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2591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McKenzie Gee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46389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Jackson Golden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7123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Jordan Gramley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1439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Ethan Grignon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8525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Eleanor Grimard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05655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Gianna Gross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5904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Madison Grusczak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12557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Marguerite Guerrero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80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Jacob Hanlon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6126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Elizabeth Hansen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99396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Quinn Harris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3262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Angelina Hayes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4404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Olivia Hill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7085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Hoff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0046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Morgan Holohan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3532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Emma Hotaling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8610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Catherine Hughes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9630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Tyler Hunter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235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Sarah Hurst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24990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A72A3AE-E566-4044-ADFF-CC9F05998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1249"/>
              </p:ext>
            </p:extLst>
          </p:nvPr>
        </p:nvGraphicFramePr>
        <p:xfrm>
          <a:off x="4879827" y="1021032"/>
          <a:ext cx="2432345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2345">
                  <a:extLst>
                    <a:ext uri="{9D8B030D-6E8A-4147-A177-3AD203B41FA5}">
                      <a16:colId xmlns:a16="http://schemas.microsoft.com/office/drawing/2014/main" val="373298261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Lilly Jacobson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3508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Ian Joseph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5601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Juneau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2716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Spencer Kapusta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8801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Grace Kelley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36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Blake Kilgallon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9924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Glendora Kilmer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0376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Braelen Kline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10945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Kaylie Koops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8722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Elijah Kreisher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9251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Colin Kutzer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9878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Paine LaBounty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2405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 Laferriere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9552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Maura Lander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5759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Kaysie Lane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4223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Meaghan Leahey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26728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Lemner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9886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Lettko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3925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Ayla Locci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518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Clara Lownsbury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023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Lubas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09072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0F8BAD-0164-4C1C-86D3-7964C4833C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014905"/>
              </p:ext>
            </p:extLst>
          </p:nvPr>
        </p:nvGraphicFramePr>
        <p:xfrm>
          <a:off x="8490121" y="1051606"/>
          <a:ext cx="2432345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2345">
                  <a:extLst>
                    <a:ext uri="{9D8B030D-6E8A-4147-A177-3AD203B41FA5}">
                      <a16:colId xmlns:a16="http://schemas.microsoft.com/office/drawing/2014/main" val="155718391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Hailie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Lucier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4597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 Ludke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3278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Mahar III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28163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Anastazia Marcy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601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Isabella Maroncelli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4144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Matice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2372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Justin Matthews Jr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78408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Sylas McCraw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5883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Jill McKinney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2021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Sydney Meeks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4746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Sophia Mercier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53906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Middleton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619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Sophie Miller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1424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Chayce Moak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6873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Talia Moore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2898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Kiah Morey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4597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Omaji Morris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6670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Cody Morrissey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2737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Aubrey Multunas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0925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Murdock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6434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Murray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02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3F5F440-92D3-47B8-9C48-F16A8322B869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       </a:t>
            </a:r>
            <a:r>
              <a:rPr lang="en-US" sz="25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More..</a:t>
            </a:r>
            <a:r>
              <a:rPr lang="en-US" sz="4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</a:t>
            </a:r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CLASS OF 2025 ACHIEVES &amp; SUCCEEDS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2FB83F-0CF3-43F0-9A57-7163C4A18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3" y="66524"/>
            <a:ext cx="785367" cy="58537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2447F6-6A75-42ED-8DDD-E19C86CDD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706835"/>
              </p:ext>
            </p:extLst>
          </p:nvPr>
        </p:nvGraphicFramePr>
        <p:xfrm>
          <a:off x="1088571" y="1092056"/>
          <a:ext cx="2461557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1557">
                  <a:extLst>
                    <a:ext uri="{9D8B030D-6E8A-4147-A177-3AD203B41FA5}">
                      <a16:colId xmlns:a16="http://schemas.microsoft.com/office/drawing/2014/main" val="146891434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 Norton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510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Emma Padalino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87595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Paratore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31374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Cameron Parker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1328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Madison Passineau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7740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Riley Pember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690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Krishten Petersen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1749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Logan Petersen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300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Makenzie Pettis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0352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Jacob Phelps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4103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Ciara Pogue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97419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Anthony Polaro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1222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Hailey Premo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0800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Premo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88725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Gabriel Price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154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Skylar Quackenbush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80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Shawn Ratigan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00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Wyatt Relyea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205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Cecilia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Rifenburgh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5425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875923-24F8-4441-B830-732C704DA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183930"/>
              </p:ext>
            </p:extLst>
          </p:nvPr>
        </p:nvGraphicFramePr>
        <p:xfrm>
          <a:off x="8641871" y="1092057"/>
          <a:ext cx="2433566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3566">
                  <a:extLst>
                    <a:ext uri="{9D8B030D-6E8A-4147-A177-3AD203B41FA5}">
                      <a16:colId xmlns:a16="http://schemas.microsoft.com/office/drawing/2014/main" val="10776112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Delaney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Swinson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0564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Swinton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605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Daniella Tedesco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74366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Chava Thiell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059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Cole Thompson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8395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Cloe Tobey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6521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Avary Vejvoda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4722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Arianna Verardi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2459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Alexis Vincent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4214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Carley Walsh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5470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Webster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4108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Tucker Whitbeck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4563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Joshua Whitmore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3500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Evan Wiley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959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Williams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539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Jeremy Wing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0737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Brody Winkler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9658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Lillian Wohlleber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364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Ash Zimmerman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08114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B01E2C-3391-4F96-92F2-3EAC01026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025084"/>
              </p:ext>
            </p:extLst>
          </p:nvPr>
        </p:nvGraphicFramePr>
        <p:xfrm>
          <a:off x="4869886" y="1092057"/>
          <a:ext cx="2452227" cy="5219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2227">
                  <a:extLst>
                    <a:ext uri="{9D8B030D-6E8A-4147-A177-3AD203B41FA5}">
                      <a16:colId xmlns:a16="http://schemas.microsoft.com/office/drawing/2014/main" val="218880983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Aidan Riley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892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Vincent Ring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979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Mia Rodriguez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76688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Austin Rouleau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458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Caleb Rupp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033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Ryann Russo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3276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Takiyah Ryan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8629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Salsbury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222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Payton Santacroce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0201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Cameren Schrom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3569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Cassidy Schrom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6758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Margaret Schwenke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3296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Mackenzie Sheldrick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3862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Alexzander Sherman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9536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Lucca Smith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8208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Luke Smith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5428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 Sollohub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4221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Timothy Stallmer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8130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Delaina Stevens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135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Rachael Strickland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548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23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400</Words>
  <Application>Microsoft Office PowerPoint</Application>
  <PresentationFormat>Widescreen</PresentationFormat>
  <Paragraphs>187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Baskerville Old Face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20</cp:revision>
  <cp:lastPrinted>2023-11-20T13:38:46Z</cp:lastPrinted>
  <dcterms:created xsi:type="dcterms:W3CDTF">2023-11-17T16:49:32Z</dcterms:created>
  <dcterms:modified xsi:type="dcterms:W3CDTF">2024-04-24T15:13:32Z</dcterms:modified>
</cp:coreProperties>
</file>