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950075" cy="9236075"/>
  <p:embeddedFontLst>
    <p:embeddedFont>
      <p:font typeface="Lucida Handwriting" panose="03010101010101010101" pitchFamily="66" charset="0"/>
      <p:regular r:id="rId14"/>
    </p:embeddedFont>
    <p:embeddedFont>
      <p:font typeface="Patrick Hand" panose="020B0604020202020204" charset="0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na Otty" initials="LO" lastIdx="1" clrIdx="0">
    <p:extLst>
      <p:ext uri="{19B8F6BF-5375-455C-9EA6-DF929625EA0E}">
        <p15:presenceInfo xmlns:p15="http://schemas.microsoft.com/office/powerpoint/2012/main" userId="S-1-5-21-2072079171-1070484894-561332275-77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CC00"/>
    <a:srgbClr val="0D5BDC"/>
    <a:srgbClr val="BF9000"/>
    <a:srgbClr val="0B5394"/>
    <a:srgbClr val="0BFFFF"/>
    <a:srgbClr val="FFCC00"/>
    <a:srgbClr val="0B53FF"/>
    <a:srgbClr val="3061C2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6" tIns="92476" rIns="92476" bIns="92476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82062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1640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9809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3667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1377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1636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6560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5766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0198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1755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153949" y="1476263"/>
            <a:ext cx="3733714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Kade Baker—Grade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426067" y="2650397"/>
            <a:ext cx="3583815" cy="2031325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Kade makes my life easier.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He is in charge of restocking the copy paper throughout the building.  He also restocks the facial tissue.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He does a great job and make AP a Great Place to be.	</a:t>
            </a:r>
          </a:p>
          <a:p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Mrs. Otty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E0ABBFC-84FC-4409-825C-AB52B0DB8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69" y="1348383"/>
            <a:ext cx="2359152" cy="3127248"/>
          </a:xfrm>
          <a:prstGeom prst="rect">
            <a:avLst/>
          </a:prstGeom>
          <a:noFill/>
          <a:ln w="79375">
            <a:solidFill>
              <a:srgbClr val="E1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899016" y="1396551"/>
            <a:ext cx="4503156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Nathan Webster—Grade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245921" y="2372860"/>
            <a:ext cx="4717970" cy="2616101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Nathan is not only a good student, but also a wonderful person.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He is kind to each and every person he interacts with, whether that be staff or his fellow students.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Always engaging in academics or otherwise.  Nathan is a great presence to have in class.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Many would do well to follow his examples of kindness, care, and enthusiasm!	</a:t>
            </a:r>
          </a:p>
          <a:p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			Mr. Porter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2BCC650D-0733-4C1F-B19C-6A1633225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631" y="1492827"/>
            <a:ext cx="2359152" cy="3127248"/>
          </a:xfrm>
          <a:prstGeom prst="rect">
            <a:avLst/>
          </a:prstGeom>
          <a:noFill/>
          <a:ln w="79375">
            <a:solidFill>
              <a:srgbClr val="E1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54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880483" y="1396691"/>
            <a:ext cx="4607352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Ash Zimmerman—Grade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572000" y="2521527"/>
            <a:ext cx="3879273" cy="2046714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</a:rPr>
              <a:t>Ash tirelessly worked on the musical taking the job of Promotions to the next level.  </a:t>
            </a:r>
          </a:p>
          <a:p>
            <a:endParaRPr lang="en-US" sz="1300" dirty="0">
              <a:solidFill>
                <a:schemeClr val="bg1"/>
              </a:solidFill>
            </a:endParaRPr>
          </a:p>
          <a:p>
            <a:r>
              <a:rPr lang="en-US" sz="1300" dirty="0">
                <a:solidFill>
                  <a:schemeClr val="bg1"/>
                </a:solidFill>
              </a:rPr>
              <a:t>They had great ideas and executed them extremely well and also managed to help in other capacities whenever needed.  </a:t>
            </a:r>
          </a:p>
          <a:p>
            <a:endParaRPr lang="en-US" sz="1300" dirty="0">
              <a:solidFill>
                <a:schemeClr val="bg1"/>
              </a:solidFill>
            </a:endParaRPr>
          </a:p>
          <a:p>
            <a:r>
              <a:rPr lang="en-US" sz="1300" dirty="0">
                <a:solidFill>
                  <a:schemeClr val="bg1"/>
                </a:solidFill>
              </a:rPr>
              <a:t>I am unendingly impressed with their accomplishments.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			</a:t>
            </a:r>
            <a:r>
              <a:rPr lang="en-US" sz="1000">
                <a:solidFill>
                  <a:schemeClr val="bg1"/>
                </a:solidFill>
                <a:latin typeface="Lucida Handwriting" panose="03010101010101010101" pitchFamily="66" charset="0"/>
              </a:rPr>
              <a:t>		Ms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. Monroe  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B2FD2A46-76D7-4BE7-99BE-644403CE5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631" y="1375064"/>
            <a:ext cx="2359152" cy="3127248"/>
          </a:xfrm>
          <a:prstGeom prst="rect">
            <a:avLst/>
          </a:prstGeom>
          <a:noFill/>
          <a:ln w="79375">
            <a:solidFill>
              <a:srgbClr val="E1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945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153949" y="1476263"/>
            <a:ext cx="4128053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Avery </a:t>
            </a:r>
            <a:r>
              <a:rPr lang="en-US" sz="3600" dirty="0" err="1">
                <a:solidFill>
                  <a:srgbClr val="BF9000"/>
                </a:solidFill>
                <a:latin typeface="Patrick Hand"/>
              </a:rPr>
              <a:t>Blasier</a:t>
            </a:r>
            <a:r>
              <a:rPr lang="en-US" sz="3600" dirty="0">
                <a:solidFill>
                  <a:srgbClr val="BF9000"/>
                </a:solidFill>
                <a:latin typeface="Patrick Hand"/>
              </a:rPr>
              <a:t>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426067" y="2650397"/>
            <a:ext cx="3583815" cy="523220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Working hard, great </a:t>
            </a:r>
            <a:r>
              <a:rPr lang="en-US" dirty="0">
                <a:solidFill>
                  <a:schemeClr val="bg1"/>
                </a:solidFill>
              </a:rPr>
              <a:t>kid	</a:t>
            </a:r>
          </a:p>
          <a:p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Mr. Duff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EF72B23-82D9-4879-ABE8-E4B0844EC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014" y="1423555"/>
            <a:ext cx="2359152" cy="3127248"/>
          </a:xfrm>
          <a:prstGeom prst="rect">
            <a:avLst/>
          </a:prstGeom>
          <a:noFill/>
          <a:ln w="79375">
            <a:solidFill>
              <a:srgbClr val="E1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6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376060" y="1234827"/>
            <a:ext cx="3557384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Liam Fitch—Grade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3872345" y="2109372"/>
            <a:ext cx="5160818" cy="2893100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In College Readiness &amp; Research, Liam exemplifies extraordinary commitment and enthusiasm. As a proactive participant, he consistently leads discussions, readily volunteers answers, and demonstrates a remarkable ability to think innovatively. 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He turns in all of his work on time and goes above and beyond in his academic writing. 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Liam's unwavering determination to excel reflects his admirable dedication to personal growth and academic excellence.</a:t>
            </a:r>
            <a:r>
              <a:rPr lang="en-US" dirty="0">
                <a:solidFill>
                  <a:schemeClr val="bg1"/>
                </a:solidFill>
              </a:rPr>
              <a:t>		 	        				   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Mrs. Park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9F0C474-B528-465D-ADAA-7EC5E0BD4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13" y="1444337"/>
            <a:ext cx="2359152" cy="3127248"/>
          </a:xfrm>
          <a:prstGeom prst="rect">
            <a:avLst/>
          </a:prstGeom>
          <a:noFill/>
          <a:ln w="79375">
            <a:solidFill>
              <a:srgbClr val="E1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19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968288" y="1564096"/>
            <a:ext cx="4799712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Madison </a:t>
            </a:r>
            <a:r>
              <a:rPr lang="en-US" sz="3600" dirty="0" err="1">
                <a:solidFill>
                  <a:srgbClr val="BF9000"/>
                </a:solidFill>
                <a:latin typeface="Patrick Hand"/>
              </a:rPr>
              <a:t>Grusczak</a:t>
            </a:r>
            <a:r>
              <a:rPr lang="en-US" sz="3600" dirty="0">
                <a:solidFill>
                  <a:srgbClr val="BF9000"/>
                </a:solidFill>
                <a:latin typeface="Patrick Hand"/>
              </a:rPr>
              <a:t>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648313" y="2571750"/>
            <a:ext cx="3334438" cy="1384995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Madison makes great contributions to class and reliably improves our conversations.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She is thoughtful and hardworking and is nice to work with!	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Mrs. Garrison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4884FBC-EDB5-44E7-ADAA-E71E31E5F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869" y="1437409"/>
            <a:ext cx="2359152" cy="3127248"/>
          </a:xfrm>
          <a:prstGeom prst="rect">
            <a:avLst/>
          </a:prstGeom>
          <a:noFill/>
          <a:ln w="79375">
            <a:solidFill>
              <a:srgbClr val="FF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6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935959" y="1730569"/>
            <a:ext cx="4073551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Matthew Hoff—Grade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572000" y="2756369"/>
            <a:ext cx="2801471" cy="600164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</a:rPr>
              <a:t>Great kid!</a:t>
            </a:r>
          </a:p>
          <a:p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				Mr. Duff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64DFAEE-FC2A-45FE-BD0F-8EF20CD70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10" y="1492827"/>
            <a:ext cx="2359152" cy="3127248"/>
          </a:xfrm>
          <a:prstGeom prst="rect">
            <a:avLst/>
          </a:prstGeom>
          <a:noFill/>
          <a:ln w="79375">
            <a:solidFill>
              <a:srgbClr val="FF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22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262633" y="1220834"/>
            <a:ext cx="4373313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Emma </a:t>
            </a:r>
            <a:r>
              <a:rPr lang="en-US" sz="3600" dirty="0" err="1">
                <a:solidFill>
                  <a:srgbClr val="BF9000"/>
                </a:solidFill>
                <a:latin typeface="Patrick Hand"/>
              </a:rPr>
              <a:t>Hotaling</a:t>
            </a:r>
            <a:r>
              <a:rPr lang="en-US" sz="3600" dirty="0">
                <a:solidFill>
                  <a:srgbClr val="BF9000"/>
                </a:solidFill>
                <a:latin typeface="Patrick Hand"/>
              </a:rPr>
              <a:t>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3990109" y="2021425"/>
            <a:ext cx="4918363" cy="2893100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Emma has consistently been a hard worker and very helpful to her peers. 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She spends as much time as she needs with me, outside of the class time, so that she feels confident in her learning.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Since she does know her “stuff” she is quick to explain ideas to others.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Emma is also super sweet and kind.  She spreads joy through crafting items and sharing them.  I love my two new bracelets!	</a:t>
            </a:r>
          </a:p>
          <a:p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Mrs. Quesnel</a:t>
            </a: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09F51351-320D-4C22-81E5-C43AAE39C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686" y="1463162"/>
            <a:ext cx="2359152" cy="3127248"/>
          </a:xfrm>
          <a:prstGeom prst="rect">
            <a:avLst/>
          </a:prstGeom>
          <a:noFill/>
          <a:ln w="79375">
            <a:solidFill>
              <a:srgbClr val="E1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43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043551" y="1445870"/>
            <a:ext cx="4600940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BF9000"/>
                </a:solidFill>
                <a:latin typeface="Patrick Hand"/>
              </a:rPr>
              <a:t>Anastazia</a:t>
            </a:r>
            <a:r>
              <a:rPr lang="en-US" sz="3600" dirty="0">
                <a:solidFill>
                  <a:srgbClr val="BF9000"/>
                </a:solidFill>
                <a:latin typeface="Patrick Hand"/>
              </a:rPr>
              <a:t> Marcy—Grade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204854" y="2286035"/>
            <a:ext cx="4026477" cy="2031325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Anastasia always has a positive attitude and she has a strong work ethic. 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She is a pleasure to have in class and works well with other students. 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It has been my privilege to have her in my class two years in a row. </a:t>
            </a:r>
            <a:r>
              <a:rPr lang="en-US" dirty="0">
                <a:solidFill>
                  <a:schemeClr val="bg1"/>
                </a:solidFill>
              </a:rPr>
              <a:t>		 	     	      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Mr. Goodnow</a:t>
            </a: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98AD5154-FD2D-4A6F-8617-CAE411EE3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1377239"/>
            <a:ext cx="2359152" cy="3127248"/>
          </a:xfrm>
          <a:prstGeom prst="rect">
            <a:avLst/>
          </a:prstGeom>
          <a:noFill/>
          <a:ln w="79375">
            <a:solidFill>
              <a:srgbClr val="E1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21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4460124" y="1314714"/>
            <a:ext cx="3514104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Julia </a:t>
            </a:r>
            <a:r>
              <a:rPr lang="en-US" sz="3600" dirty="0" err="1">
                <a:solidFill>
                  <a:srgbClr val="BF9000"/>
                </a:solidFill>
                <a:latin typeface="Patrick Hand"/>
              </a:rPr>
              <a:t>Neet</a:t>
            </a:r>
            <a:r>
              <a:rPr lang="en-US" sz="3600" dirty="0">
                <a:solidFill>
                  <a:srgbClr val="BF9000"/>
                </a:solidFill>
                <a:latin typeface="Patrick Hand"/>
              </a:rPr>
              <a:t>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3602182" y="2166793"/>
            <a:ext cx="5424054" cy="2677656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Julia truly is an exemplary student. She has shown a great deal of dedication, both in her work in the classroom, and in her extracurricular passions such as singing and theater.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Julia's presence in the classroom in a bright one. She frequently participates in class discussion (always with insightful thinking), she is willing to help her fellow students, and she is respectful to all those around her.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Julia's constant displaying of kindness and consideration makes her a student that many could learn from.					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Mr. Porter</a:t>
            </a: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F8F8C09A-3F99-4B93-A0DA-5DC4DEB283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523" y="1423554"/>
            <a:ext cx="2359152" cy="3127248"/>
          </a:xfrm>
          <a:prstGeom prst="rect">
            <a:avLst/>
          </a:prstGeom>
          <a:noFill/>
          <a:ln w="79375">
            <a:solidFill>
              <a:srgbClr val="FF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25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5394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/>
        </p:nvSpPr>
        <p:spPr>
          <a:xfrm>
            <a:off x="659000" y="228975"/>
            <a:ext cx="8109000" cy="837600"/>
          </a:xfrm>
          <a:prstGeom prst="rect">
            <a:avLst/>
          </a:prstGeom>
          <a:noFill/>
          <a:ln w="114300" cap="flat" cmpd="sng">
            <a:solidFill>
              <a:schemeClr val="accent1">
                <a:lumMod val="75000"/>
              </a:schemeClr>
            </a:solidFill>
            <a:prstDash val="solid"/>
            <a:bevel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You Make AP a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GREAT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en-US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P</a:t>
            </a:r>
            <a:r>
              <a:rPr lang="en" sz="5000" dirty="0">
                <a:solidFill>
                  <a:srgbClr val="BF9000"/>
                </a:solidFill>
                <a:latin typeface="Patrick Hand"/>
                <a:ea typeface="Patrick Hand"/>
                <a:cs typeface="Patrick Hand"/>
                <a:sym typeface="Patrick Hand"/>
              </a:rPr>
              <a:t>lace to BE! </a:t>
            </a:r>
            <a:endParaRPr sz="5000" dirty="0">
              <a:solidFill>
                <a:srgbClr val="BF9000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D25E7B-5E06-4FD6-BFB5-E08E8482B3DA}"/>
              </a:ext>
            </a:extLst>
          </p:cNvPr>
          <p:cNvSpPr txBox="1"/>
          <p:nvPr/>
        </p:nvSpPr>
        <p:spPr>
          <a:xfrm>
            <a:off x="3935959" y="1730569"/>
            <a:ext cx="4431021" cy="646331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  <a:bevel/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BF9000"/>
                </a:solidFill>
                <a:latin typeface="Patrick Hand"/>
              </a:rPr>
              <a:t>Anthony </a:t>
            </a:r>
            <a:r>
              <a:rPr lang="en-US" sz="3600" dirty="0" err="1">
                <a:solidFill>
                  <a:srgbClr val="BF9000"/>
                </a:solidFill>
                <a:latin typeface="Patrick Hand"/>
              </a:rPr>
              <a:t>Polaro</a:t>
            </a:r>
            <a:r>
              <a:rPr lang="en-US" sz="3600" dirty="0">
                <a:solidFill>
                  <a:srgbClr val="BF9000"/>
                </a:solidFill>
                <a:latin typeface="Patrick Hand"/>
              </a:rPr>
              <a:t>—Grade 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E3D0A1-7978-4F77-A2DE-30DC965FD8C5}"/>
              </a:ext>
            </a:extLst>
          </p:cNvPr>
          <p:cNvSpPr txBox="1"/>
          <p:nvPr/>
        </p:nvSpPr>
        <p:spPr>
          <a:xfrm>
            <a:off x="4572000" y="2756369"/>
            <a:ext cx="3546764" cy="1446550"/>
          </a:xfrm>
          <a:prstGeom prst="rect">
            <a:avLst/>
          </a:prstGeom>
          <a:noFill/>
          <a:ln w="79375">
            <a:solidFill>
              <a:schemeClr val="accent1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bg1"/>
                </a:solidFill>
              </a:rPr>
              <a:t>Anthony is a fun, personable student who makes class enjoyable.  </a:t>
            </a:r>
          </a:p>
          <a:p>
            <a:endParaRPr lang="en-US" sz="1300" dirty="0">
              <a:solidFill>
                <a:schemeClr val="bg1"/>
              </a:solidFill>
            </a:endParaRPr>
          </a:p>
          <a:p>
            <a:r>
              <a:rPr lang="en-US" sz="1300" dirty="0">
                <a:solidFill>
                  <a:schemeClr val="bg1"/>
                </a:solidFill>
              </a:rPr>
              <a:t>His participation and his efforts in class contribute to our class culture in a positive way! </a:t>
            </a:r>
            <a:r>
              <a:rPr lang="en-US" sz="1000" dirty="0">
                <a:solidFill>
                  <a:schemeClr val="bg1"/>
                </a:solidFill>
                <a:latin typeface="Lucida Handwriting" panose="03010101010101010101" pitchFamily="66" charset="0"/>
              </a:rPr>
              <a:t>					Mrs. Garrison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7B88FBE0-5CB8-4D23-96B4-9EB8E9C78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1388918"/>
            <a:ext cx="2359152" cy="3127248"/>
          </a:xfrm>
          <a:prstGeom prst="rect">
            <a:avLst/>
          </a:prstGeom>
          <a:noFill/>
          <a:ln w="79375">
            <a:solidFill>
              <a:srgbClr val="E1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03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 advClick="0" advTm="5000"/>
    </mc:Choice>
    <mc:Fallback xmlns="">
      <p:transition advClick="0" advTm="5000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753</Words>
  <Application>Microsoft Office PowerPoint</Application>
  <PresentationFormat>On-screen Show (16:9)</PresentationFormat>
  <Paragraphs>74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Lucida Handwriting</vt:lpstr>
      <vt:lpstr>Patrick Hand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Lorna Otty</dc:creator>
  <cp:lastModifiedBy>Lorna Otty</cp:lastModifiedBy>
  <cp:revision>51</cp:revision>
  <cp:lastPrinted>2024-04-16T11:47:55Z</cp:lastPrinted>
  <dcterms:modified xsi:type="dcterms:W3CDTF">2024-04-16T11:54:33Z</dcterms:modified>
</cp:coreProperties>
</file>