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73" r:id="rId2"/>
    <p:sldId id="268" r:id="rId3"/>
    <p:sldId id="269" r:id="rId4"/>
    <p:sldId id="270" r:id="rId5"/>
    <p:sldId id="275" r:id="rId6"/>
    <p:sldId id="271" r:id="rId7"/>
    <p:sldId id="261" r:id="rId8"/>
    <p:sldId id="259" r:id="rId9"/>
    <p:sldId id="256" r:id="rId10"/>
    <p:sldId id="274" r:id="rId11"/>
  </p:sldIdLst>
  <p:sldSz cx="9144000" cy="5143500" type="screen16x9"/>
  <p:notesSz cx="6950075" cy="9236075"/>
  <p:embeddedFontLst>
    <p:embeddedFont>
      <p:font typeface="Lucida Handwriting" panose="03010101010101010101" pitchFamily="66" charset="0"/>
      <p:regular r:id="rId13"/>
    </p:embeddedFont>
    <p:embeddedFont>
      <p:font typeface="Patrick Hand" panose="020B0604020202020204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330CCC"/>
    <a:srgbClr val="FFCC00"/>
    <a:srgbClr val="B3CEFB"/>
    <a:srgbClr val="F1EB75"/>
    <a:srgbClr val="F1FF75"/>
    <a:srgbClr val="0B5394"/>
    <a:srgbClr val="000099"/>
    <a:srgbClr val="FFDE67"/>
    <a:srgbClr val="306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14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6" tIns="92476" rIns="92476" bIns="92476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8250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0139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4074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7075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9015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6578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8618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7283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1636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118139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162902" y="1067408"/>
            <a:ext cx="375134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Jack Behan—Grade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574473" y="1810594"/>
            <a:ext cx="5257800" cy="2923877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In early January of this school year I went to my vehicle to retrieve something during my lunch. That is when I learned I had a flat tire. This created a highly stressful scenario as I had to get my daughter to an important event immediately after varsity girls basketball practice ended at 4:30 later that afternoon. This is where three of Mr. Dutcher's auto tech students came to my aid. Amidst the </a:t>
            </a:r>
            <a:r>
              <a:rPr lang="en-US" sz="1200" dirty="0" err="1"/>
              <a:t>subfreeing</a:t>
            </a:r>
            <a:r>
              <a:rPr lang="en-US" sz="1200" dirty="0"/>
              <a:t> temperatures and driving winds...these three students worked together to quickly remove my tire from my vehicle, identify and remove the large nail that was responsible for the flat - and successfully patch the tire. He saved me a lot of stress, trouble, and the cost of a new tire. Their actions allowed me to get my daughter to her event later than afternoon. </a:t>
            </a:r>
          </a:p>
          <a:p>
            <a:endParaRPr lang="en-US" sz="1200" dirty="0"/>
          </a:p>
          <a:p>
            <a:r>
              <a:rPr lang="en-US" sz="1200" dirty="0"/>
              <a:t>While they were very happy to help their actions should be recognized and applauded for making AP a great place to be.</a:t>
            </a:r>
            <a:r>
              <a:rPr lang="en-US" dirty="0"/>
              <a:t> 	</a:t>
            </a:r>
          </a:p>
          <a:p>
            <a:r>
              <a:rPr lang="en-US" dirty="0"/>
              <a:t>	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Mr. Organ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C470521-5622-4C1A-8EA4-F45BDC649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24" y="1305791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54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86710" y="166560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495090" y="1333144"/>
            <a:ext cx="3533340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Kay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Tichy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72000" y="2308459"/>
            <a:ext cx="3532291" cy="2339102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Kay is hard working and loves to challenge herself. </a:t>
            </a:r>
          </a:p>
          <a:p>
            <a:endParaRPr lang="en-US" dirty="0"/>
          </a:p>
          <a:p>
            <a:r>
              <a:rPr lang="en-US" dirty="0"/>
              <a:t>She is someone who digs deep into understanding the material and is not afraid to share out to the class.  She raises the discussion level. </a:t>
            </a:r>
          </a:p>
          <a:p>
            <a:endParaRPr lang="en-US" dirty="0"/>
          </a:p>
          <a:p>
            <a:r>
              <a:rPr lang="en-US" dirty="0"/>
              <a:t>Kay makes AP a better place! 	</a:t>
            </a:r>
            <a:r>
              <a:rPr lang="en-US" sz="1000" dirty="0"/>
              <a:t>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Mrs. Gaboury</a:t>
            </a:r>
          </a:p>
          <a:p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B045B0C-2D53-4FDB-9AB7-275F8950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904" y="1368136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62307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118139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060840" y="1278081"/>
            <a:ext cx="4456669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Cecelia Colton 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290657" y="2167573"/>
            <a:ext cx="3997033" cy="2462213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Cece</a:t>
            </a:r>
            <a:r>
              <a:rPr lang="en-US" dirty="0"/>
              <a:t> is the student who is attentive to the teacher, supportive of peers, and hard working.</a:t>
            </a:r>
          </a:p>
          <a:p>
            <a:endParaRPr lang="en-US" dirty="0"/>
          </a:p>
          <a:p>
            <a:r>
              <a:rPr lang="en-US" dirty="0"/>
              <a:t>She gives everything full attention and is also not afraid to share her ideas with the class.</a:t>
            </a:r>
          </a:p>
          <a:p>
            <a:endParaRPr lang="en-US" dirty="0"/>
          </a:p>
          <a:p>
            <a:r>
              <a:rPr lang="en-US" dirty="0"/>
              <a:t>She is a contributor to the classroom and to the discussions. </a:t>
            </a:r>
          </a:p>
          <a:p>
            <a:endParaRPr lang="en-US" dirty="0"/>
          </a:p>
          <a:p>
            <a:r>
              <a:rPr lang="en-US" dirty="0" err="1"/>
              <a:t>Cece</a:t>
            </a:r>
            <a:r>
              <a:rPr lang="en-US" dirty="0"/>
              <a:t> makes AP a better place! 		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Mrs. Gaboury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ED3C14E-AA39-4C21-BBEA-542CC2D9A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95" y="1278081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66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320593" y="1481528"/>
            <a:ext cx="4132863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Kevin Cooper—Grade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676327" y="2421392"/>
            <a:ext cx="3764436" cy="1969770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Kevin Cooper is an awesome kid to have in my Rock and Roll class.  </a:t>
            </a:r>
          </a:p>
          <a:p>
            <a:endParaRPr lang="en-US" dirty="0"/>
          </a:p>
          <a:p>
            <a:r>
              <a:rPr lang="en-US" dirty="0"/>
              <a:t>He participates, has great ideas and is generally positive and thoughtful.  </a:t>
            </a:r>
          </a:p>
          <a:p>
            <a:endParaRPr lang="en-US" dirty="0"/>
          </a:p>
          <a:p>
            <a:r>
              <a:rPr lang="en-US" dirty="0"/>
              <a:t>I really enjoy having him in my class! 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Ms. Monroe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7A3FC52-D310-4002-9DCE-EC4EDE13E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723" y="1481528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58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240324" y="1473646"/>
            <a:ext cx="4392549" cy="646331"/>
          </a:xfrm>
          <a:prstGeom prst="rect">
            <a:avLst/>
          </a:prstGeom>
          <a:noFill/>
          <a:ln w="76200">
            <a:solidFill>
              <a:srgbClr val="B3CEFB"/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John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Grimmick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03875" y="2527048"/>
            <a:ext cx="4003964" cy="1323439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 John is a conscientious, hard working student who is always willing to help and encourage others. </a:t>
            </a:r>
          </a:p>
          <a:p>
            <a:endParaRPr lang="en-US" dirty="0"/>
          </a:p>
          <a:p>
            <a:r>
              <a:rPr lang="en-US"/>
              <a:t>John </a:t>
            </a:r>
            <a:r>
              <a:rPr lang="en-US" dirty="0"/>
              <a:t>makes AP </a:t>
            </a:r>
            <a:r>
              <a:rPr lang="en-US"/>
              <a:t>a Great Place to Be</a:t>
            </a:r>
            <a:r>
              <a:rPr lang="en-US" dirty="0"/>
              <a:t>!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Mrs.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Daviero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D23BA85-88BB-4BCD-BC08-C0BC7F05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195" y="1354282"/>
            <a:ext cx="2359152" cy="3127248"/>
          </a:xfrm>
          <a:prstGeom prst="rect">
            <a:avLst/>
          </a:prstGeom>
          <a:noFill/>
          <a:ln w="79375">
            <a:solidFill>
              <a:srgbClr val="3366CC">
                <a:alpha val="96078"/>
              </a:srgb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71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240324" y="1473646"/>
            <a:ext cx="4676280" cy="646331"/>
          </a:xfrm>
          <a:prstGeom prst="rect">
            <a:avLst/>
          </a:prstGeom>
          <a:noFill/>
          <a:ln w="76200">
            <a:solidFill>
              <a:srgbClr val="B3CEFB"/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Olivia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Maddalone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76482" y="2305376"/>
            <a:ext cx="4003964" cy="2400657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Olivia is an all around great individual!  </a:t>
            </a:r>
          </a:p>
          <a:p>
            <a:endParaRPr lang="en-US" dirty="0"/>
          </a:p>
          <a:p>
            <a:r>
              <a:rPr lang="en-US" dirty="0"/>
              <a:t>She is always willing to lend a hand and volunteer.  As a class officer she has assisted in the planning of class events, and was integral to the Mr. AP performance in April.  </a:t>
            </a:r>
          </a:p>
          <a:p>
            <a:endParaRPr lang="en-US" dirty="0"/>
          </a:p>
          <a:p>
            <a:r>
              <a:rPr lang="en-US" dirty="0"/>
              <a:t>Friendly, kind and helpful, Olivia has most certainly made AP a GREAT </a:t>
            </a:r>
            <a:r>
              <a:rPr lang="en-US" dirty="0" err="1"/>
              <a:t>PLace</a:t>
            </a:r>
            <a:r>
              <a:rPr lang="en-US" dirty="0"/>
              <a:t> to BE, and I will miss her!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Mrs. Leach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60F8BC1-EFBF-47C0-91A0-0C27847F5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380" y="1473646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13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1" y="151339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54561" y="1122947"/>
            <a:ext cx="465864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Peter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Nizinkirck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475322" y="2030771"/>
            <a:ext cx="5417127" cy="2893100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In early January of this school year I went to my vehicle to retrieve something during my lunch. That is when I learned I had a flat tire. This created a highly stressful scenario as I had to get my daughter to an important event immediately after varsity girls basketball practice ended at 4:30 later that afternoon. This is where three of Mr. Dutcher's auto tech students came to my aid. Amidst the </a:t>
            </a:r>
            <a:r>
              <a:rPr lang="en-US" sz="1200" dirty="0" err="1"/>
              <a:t>subfreeing</a:t>
            </a:r>
            <a:r>
              <a:rPr lang="en-US" sz="1200" dirty="0"/>
              <a:t> temperatures and driving winds...these three students worked together to quickly remove my tire from my vehicle, identify and remove the large nail that was responsible for the flat - and successfully patch the tire. He saved me a lot of stress, trouble, and the cost of a new tire. Their actions allowed me to get my daughter to her event later than afternoon. </a:t>
            </a:r>
          </a:p>
          <a:p>
            <a:endParaRPr lang="en-US" sz="1200" dirty="0"/>
          </a:p>
          <a:p>
            <a:r>
              <a:rPr lang="en-US" sz="1200" dirty="0"/>
              <a:t>While they were very happy to help their actions should be recognized and applauded for making AP a great place to be. 	</a:t>
            </a:r>
          </a:p>
          <a:p>
            <a:r>
              <a:rPr lang="en-US" dirty="0"/>
              <a:t>			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Mr. Organ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8208A90-367D-4B86-B2C2-2C695014D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78" y="1446112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27969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098920" y="1189149"/>
            <a:ext cx="460574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James </a:t>
            </a:r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Pascarell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845659" y="1958054"/>
            <a:ext cx="4975807" cy="3046988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In early January of this school year I went to my vehicle to retrieve something during my lunch. That is when I learned I had a flat tire. This created a highly stressful scenario as I had to get my daughter to an important event immediately after varsity girls basketball practice ended at 4:30 later that afternoon. This is where three of Mr. Dutcher's auto tech students came to my aid. Amidst the </a:t>
            </a:r>
            <a:r>
              <a:rPr lang="en-US" sz="1200" dirty="0" err="1"/>
              <a:t>subfreeing</a:t>
            </a:r>
            <a:r>
              <a:rPr lang="en-US" sz="1200" dirty="0"/>
              <a:t> temperatures and driving winds...these three students worked together to </a:t>
            </a:r>
            <a:r>
              <a:rPr lang="en-US" sz="1200"/>
              <a:t>quickly remove </a:t>
            </a:r>
            <a:r>
              <a:rPr lang="en-US" sz="1200" dirty="0"/>
              <a:t>my tire from my vehicle, identify </a:t>
            </a:r>
            <a:r>
              <a:rPr lang="en-US" sz="1200"/>
              <a:t>and remove </a:t>
            </a:r>
            <a:r>
              <a:rPr lang="en-US" sz="1200" dirty="0"/>
              <a:t>the large nail that was responsible for the flat - and successfully patch the tire. He saved me a lot of stress, trouble, and the cost of a new tire. Their actions allowed me to get my daughter to her event later than afternoon. </a:t>
            </a:r>
          </a:p>
          <a:p>
            <a:endParaRPr lang="en-US" sz="1200" dirty="0"/>
          </a:p>
          <a:p>
            <a:r>
              <a:rPr lang="en-US" sz="1200" dirty="0"/>
              <a:t>While they were very happy to help their actions should be recognized and applauded for making AP a great place to be. 	</a:t>
            </a:r>
          </a:p>
          <a:p>
            <a:r>
              <a:rPr lang="en-US" sz="1200" dirty="0"/>
              <a:t>			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Mr. Organ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438BC7E-771F-4802-BFC8-7CB94D578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60" y="1512314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57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945372" y="1473096"/>
            <a:ext cx="4015843" cy="646331"/>
          </a:xfrm>
          <a:prstGeom prst="rect">
            <a:avLst/>
          </a:prstGeom>
          <a:noFill/>
          <a:ln w="76200">
            <a:solidFill>
              <a:srgbClr val="B3CEFB"/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0B5394"/>
                </a:solidFill>
                <a:latin typeface="Patrick Hand"/>
              </a:rPr>
              <a:t>Kayde</a:t>
            </a:r>
            <a:r>
              <a:rPr lang="en-US" sz="3600" dirty="0">
                <a:solidFill>
                  <a:srgbClr val="0B5394"/>
                </a:solidFill>
                <a:latin typeface="Patrick Hand"/>
              </a:rPr>
              <a:t> Quinn—Grade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450601" y="2673322"/>
            <a:ext cx="3510614" cy="892552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Kayde</a:t>
            </a:r>
            <a:r>
              <a:rPr lang="en-US" dirty="0"/>
              <a:t> works hard and participates in school activities and in the community with orchestra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		Mrs. Ford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2284ADEA-62DB-42DF-A8BC-A12F19024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777" y="1458191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2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B7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86710" y="166560"/>
            <a:ext cx="8109000" cy="837600"/>
          </a:xfrm>
          <a:prstGeom prst="rect">
            <a:avLst/>
          </a:prstGeom>
          <a:noFill/>
          <a:ln w="114300" cap="flat" cmpd="sng">
            <a:solidFill>
              <a:srgbClr val="FFCC00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0B5394"/>
                </a:solidFill>
                <a:latin typeface="Patrick Hand"/>
                <a:sym typeface="Patrick Hand"/>
              </a:rPr>
              <a:t>P</a:t>
            </a:r>
            <a:r>
              <a:rPr lang="en" sz="5000" dirty="0">
                <a:solidFill>
                  <a:srgbClr val="0B5394"/>
                </a:solidFill>
                <a:latin typeface="Patrick Hand"/>
                <a:sym typeface="Patrick Hand"/>
              </a:rPr>
              <a:t>lace to BE! </a:t>
            </a:r>
            <a:endParaRPr sz="5000" dirty="0">
              <a:solidFill>
                <a:srgbClr val="0B5394"/>
              </a:solidFill>
              <a:latin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961690" y="1279282"/>
            <a:ext cx="4589718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94"/>
                </a:solidFill>
                <a:latin typeface="Patrick Hand"/>
              </a:rPr>
              <a:t>Katherine Story—Grade 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435805" y="2308459"/>
            <a:ext cx="3532291" cy="2123658"/>
          </a:xfrm>
          <a:prstGeom prst="rect">
            <a:avLst/>
          </a:prstGeom>
          <a:noFill/>
          <a:ln w="79375">
            <a:solidFill>
              <a:srgbClr val="FFCC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/>
              <a:t>Katy is a very cheerful person that is always thinking about others.	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	Mrs.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Rohl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  <a:p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  <a:p>
            <a:r>
              <a:rPr lang="en-US" dirty="0"/>
              <a:t>Katherine is always pleasant when collecting recycling in the Main Office. </a:t>
            </a:r>
          </a:p>
          <a:p>
            <a:endParaRPr lang="en-US" dirty="0"/>
          </a:p>
          <a:p>
            <a:r>
              <a:rPr lang="en-US" dirty="0"/>
              <a:t>She is inquisitive and always smiling. 	</a:t>
            </a:r>
            <a:r>
              <a:rPr lang="en-US" sz="1000" dirty="0"/>
              <a:t>	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anose="03010101010101010101" pitchFamily="66" charset="0"/>
              </a:rPr>
              <a:t>Mrs. Otty</a:t>
            </a:r>
          </a:p>
          <a:p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7DD68C2-98A3-42C9-80C7-00E8D095C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904" y="1409700"/>
            <a:ext cx="2359152" cy="3127248"/>
          </a:xfrm>
          <a:prstGeom prst="rect">
            <a:avLst/>
          </a:prstGeom>
          <a:noFill/>
          <a:ln w="79375">
            <a:solidFill>
              <a:srgbClr val="3366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1032</Words>
  <Application>Microsoft Office PowerPoint</Application>
  <PresentationFormat>On-screen Show (16:9)</PresentationFormat>
  <Paragraphs>65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Patrick Hand</vt:lpstr>
      <vt:lpstr>Arial</vt:lpstr>
      <vt:lpstr>Lucida Handwriting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61</cp:revision>
  <cp:lastPrinted>2024-04-17T11:47:17Z</cp:lastPrinted>
  <dcterms:modified xsi:type="dcterms:W3CDTF">2024-05-01T11:33:01Z</dcterms:modified>
</cp:coreProperties>
</file>