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64" r:id="rId2"/>
    <p:sldId id="259" r:id="rId3"/>
    <p:sldId id="261" r:id="rId4"/>
    <p:sldId id="263" r:id="rId5"/>
    <p:sldId id="262" r:id="rId6"/>
    <p:sldId id="265" r:id="rId7"/>
    <p:sldId id="266" r:id="rId8"/>
    <p:sldId id="267" r:id="rId9"/>
  </p:sldIdLst>
  <p:sldSz cx="9144000" cy="5143500" type="screen16x9"/>
  <p:notesSz cx="6950075" cy="9236075"/>
  <p:embeddedFontLst>
    <p:embeddedFont>
      <p:font typeface="Lucida Handwriting" panose="03010101010101010101" pitchFamily="66" charset="0"/>
      <p:regular r:id="rId11"/>
    </p:embeddedFont>
    <p:embeddedFont>
      <p:font typeface="Patrick Hand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330CCC"/>
    <a:srgbClr val="330ACC"/>
    <a:srgbClr val="336604"/>
    <a:srgbClr val="FFCC00"/>
    <a:srgbClr val="F1EB75"/>
    <a:srgbClr val="F1FF75"/>
    <a:srgbClr val="0B5394"/>
    <a:srgbClr val="000099"/>
    <a:srgbClr val="FFDE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6" tIns="92476" rIns="92476" bIns="92476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3840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1636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283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7394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3662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645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5376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6773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114800" y="1452621"/>
            <a:ext cx="4613764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Eleanor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Baecker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738255" y="2484998"/>
            <a:ext cx="3616036" cy="1815882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Eleanor is a happy and kind individual. </a:t>
            </a:r>
          </a:p>
          <a:p>
            <a:endParaRPr lang="en-US" dirty="0"/>
          </a:p>
          <a:p>
            <a:r>
              <a:rPr lang="en-US" dirty="0"/>
              <a:t>She is also a diligent to learner; she commits her free time to fully understand material and better herself in class. </a:t>
            </a:r>
          </a:p>
          <a:p>
            <a:endParaRPr lang="en-US" dirty="0"/>
          </a:p>
          <a:p>
            <a:r>
              <a:rPr lang="en-US" dirty="0"/>
              <a:t>Keep it up!! 		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Caboot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CE40313-B202-4B90-97DC-6DC0B89E6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486" y="1415878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04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767306" y="1354282"/>
            <a:ext cx="485100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Katherine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Buttaci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456374" y="2288320"/>
            <a:ext cx="3863282" cy="2185214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Katie is such a breath of fresh air!  </a:t>
            </a:r>
          </a:p>
          <a:p>
            <a:endParaRPr lang="en-US" dirty="0"/>
          </a:p>
          <a:p>
            <a:r>
              <a:rPr lang="en-US" dirty="0"/>
              <a:t>She always has a smile on her face, is eager to help out, and makes everyone feel included. </a:t>
            </a:r>
          </a:p>
          <a:p>
            <a:endParaRPr lang="en-US" dirty="0"/>
          </a:p>
          <a:p>
            <a:r>
              <a:rPr lang="en-US" dirty="0"/>
              <a:t>Whenever I chat with Katie, my day is truly brighter!  </a:t>
            </a:r>
          </a:p>
          <a:p>
            <a:endParaRPr lang="en-US" dirty="0"/>
          </a:p>
          <a:p>
            <a:r>
              <a:rPr lang="en-US" dirty="0"/>
              <a:t>Katie makes AP a Great Place to BE!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</a:t>
            </a:r>
          </a:p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Ms.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Mouzakes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8BA224C-F9C7-4281-A511-E987BE66C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86" y="1423554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2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24364" y="166054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17256" y="1150479"/>
            <a:ext cx="4289957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Ronald Dawson—Grade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211781" y="2130136"/>
            <a:ext cx="3719947" cy="2200602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300" dirty="0"/>
              <a:t>Ronnie is a leader in class. </a:t>
            </a:r>
          </a:p>
          <a:p>
            <a:endParaRPr lang="en-US" sz="1300" dirty="0"/>
          </a:p>
          <a:p>
            <a:r>
              <a:rPr lang="en-US" sz="1300" dirty="0"/>
              <a:t>He uses his time wisely and leads his group through labs and assignments. Ronnie is also a great artist; he is able to make creative and clear images of what we are discussing in class, and our class mascot! </a:t>
            </a:r>
          </a:p>
          <a:p>
            <a:endParaRPr lang="en-US" sz="1300" dirty="0"/>
          </a:p>
          <a:p>
            <a:r>
              <a:rPr lang="en-US" sz="1300" dirty="0"/>
              <a:t>Keep it up!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		               Ms.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Caboot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17EDDD9-234D-432A-8FD7-D8FFE0EA0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23" y="1368136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57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07732" y="1469629"/>
            <a:ext cx="4817344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Dominick DiNardo—Grade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313423" y="2431699"/>
            <a:ext cx="3985450" cy="2246769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Dominick goes out of his way to help others. </a:t>
            </a:r>
          </a:p>
          <a:p>
            <a:endParaRPr lang="en-US" dirty="0"/>
          </a:p>
          <a:p>
            <a:r>
              <a:rPr lang="en-US" dirty="0"/>
              <a:t>He will help a friend with assignments as well as help his teachers. </a:t>
            </a:r>
          </a:p>
          <a:p>
            <a:endParaRPr lang="en-US" dirty="0"/>
          </a:p>
          <a:p>
            <a:r>
              <a:rPr lang="en-US" dirty="0"/>
              <a:t>Dominick works outside of school with his family and he is involved in extracurricular activities.</a:t>
            </a:r>
          </a:p>
          <a:p>
            <a:endParaRPr lang="en-US" dirty="0"/>
          </a:p>
          <a:p>
            <a:r>
              <a:rPr lang="en-US" dirty="0"/>
              <a:t> He is a good role model for others. 		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Ms. Hall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3D0A4EA-FA1D-4678-A0D2-CE1B67524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505" y="1375064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07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154425" y="1321727"/>
            <a:ext cx="4551246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Elijah Jefferson—Grade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714980" y="2223210"/>
            <a:ext cx="3597193" cy="2185214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Elijah has made tremendous improvements this school year!  </a:t>
            </a:r>
          </a:p>
          <a:p>
            <a:endParaRPr lang="en-US" dirty="0"/>
          </a:p>
          <a:p>
            <a:r>
              <a:rPr lang="en-US" dirty="0"/>
              <a:t>He has been working hard to bring his best self to class, is an excellent self-advocate, and continues to be respectful.  </a:t>
            </a:r>
          </a:p>
          <a:p>
            <a:endParaRPr lang="en-US" dirty="0"/>
          </a:p>
          <a:p>
            <a:r>
              <a:rPr lang="en-US" dirty="0"/>
              <a:t>Eli truly helps to make AP a great place to be!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Ms.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Mouzakes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6D96D3A-63DB-473E-BCD8-ACA541433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905" y="1437409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84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24364" y="166054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79602" y="1416627"/>
            <a:ext cx="494718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Alexander Perala—Grade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893704" y="2317172"/>
            <a:ext cx="3041074" cy="1458191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300" dirty="0"/>
              <a:t>Alex is a very hard working student. </a:t>
            </a:r>
          </a:p>
          <a:p>
            <a:endParaRPr lang="en-US" sz="1300" dirty="0"/>
          </a:p>
          <a:p>
            <a:r>
              <a:rPr lang="en-US" sz="1300" dirty="0"/>
              <a:t>He is great at following lab procedures and helping out his lab group! </a:t>
            </a:r>
          </a:p>
          <a:p>
            <a:endParaRPr lang="en-US" sz="1300" dirty="0"/>
          </a:p>
          <a:p>
            <a:r>
              <a:rPr lang="en-US" sz="1300" dirty="0"/>
              <a:t>Keep it up Alex!!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		Ms.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Caboot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806285AB-E78E-4694-8459-F61ABF643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69" y="1416627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26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07732" y="1469629"/>
            <a:ext cx="4592924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Abigail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Salsbury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313423" y="2431699"/>
            <a:ext cx="3985450" cy="2246769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Abby has been meeting up with her friends during advisory so they can do math together. </a:t>
            </a:r>
          </a:p>
          <a:p>
            <a:endParaRPr lang="en-US" dirty="0"/>
          </a:p>
          <a:p>
            <a:r>
              <a:rPr lang="en-US" dirty="0"/>
              <a:t>She encourages her classmates during class with a positive attitude and making sure they are working hard.  </a:t>
            </a:r>
          </a:p>
          <a:p>
            <a:endParaRPr lang="en-US" dirty="0"/>
          </a:p>
          <a:p>
            <a:r>
              <a:rPr lang="en-US" dirty="0"/>
              <a:t>She makes our class a better place to be!			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Mrs. Agnew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88C50A67-DEC2-4D53-983A-C3435B125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27" y="1469629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5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840225" y="1332340"/>
            <a:ext cx="360226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Zoe Smith—Grade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713500" y="2244436"/>
            <a:ext cx="3964893" cy="2616101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I always look forward to seeing Zoe in class and advisory.  </a:t>
            </a:r>
          </a:p>
          <a:p>
            <a:endParaRPr lang="en-US" dirty="0"/>
          </a:p>
          <a:p>
            <a:r>
              <a:rPr lang="en-US" dirty="0"/>
              <a:t>In addition to her academic efforts, she is mature, confident, and always has a pleasant demeanor.  She is someone who is well liked by peers and teachers.  </a:t>
            </a:r>
          </a:p>
          <a:p>
            <a:endParaRPr lang="en-US" dirty="0"/>
          </a:p>
          <a:p>
            <a:r>
              <a:rPr lang="en-US" dirty="0"/>
              <a:t>She is a deep thinker and a great writer. </a:t>
            </a:r>
          </a:p>
          <a:p>
            <a:endParaRPr lang="en-US" dirty="0"/>
          </a:p>
          <a:p>
            <a:r>
              <a:rPr lang="en-US" dirty="0"/>
              <a:t> I am so happy to have Zoe in class this year!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</a:t>
            </a:r>
          </a:p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Mrs. </a:t>
            </a:r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Rosemarino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A68E135-3460-411E-821B-7BD30C5E4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886" y="1437409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88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549</Words>
  <Application>Microsoft Office PowerPoint</Application>
  <PresentationFormat>On-screen Show (16:9)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Lucida Handwriting</vt:lpstr>
      <vt:lpstr>Patrick Hand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Otty</dc:creator>
  <cp:lastModifiedBy>Lorna Otty</cp:lastModifiedBy>
  <cp:revision>40</cp:revision>
  <cp:lastPrinted>2024-04-16T11:57:16Z</cp:lastPrinted>
  <dcterms:modified xsi:type="dcterms:W3CDTF">2024-04-16T11:59:37Z</dcterms:modified>
</cp:coreProperties>
</file>