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DE1E5-F787-4D85-9DAE-06E873703A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4B09FC-97F3-49A6-9719-2228488060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9D0BB7-55A3-43D8-AA3D-CC306A460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76CE-E602-45AB-9114-4C886802C28C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B63CAA-0C7E-43D2-95B6-75AC9B3F7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6554F0-7A03-4AFA-85FE-751895F71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B4EF-986E-4381-80EC-55ADC8EE6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08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2B7AC-D24F-42C8-BA95-1478BF07C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AE2AC0-AD77-40EA-A00B-4E7CA91146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0A1CB5-1C84-43B6-BE1C-FDB0DD414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76CE-E602-45AB-9114-4C886802C28C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4A4E47-0C6E-43AD-AE88-005CC1477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C6F9B6-FE3F-43F0-A31F-6EA6423E7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B4EF-986E-4381-80EC-55ADC8EE6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457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147D42-7290-4485-A095-C81870C37E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F81AC5-F86A-4D7D-B8A9-DA29290D6E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346117-C3A6-4C15-B668-567CE0F3E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76CE-E602-45AB-9114-4C886802C28C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42D41B-3166-4842-9074-90C632585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E30DFF-732C-46E5-812D-942268B64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B4EF-986E-4381-80EC-55ADC8EE6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238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93F70-0DEA-4E75-AA77-9B76D8FCD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DCDA0-6A43-48CE-8779-16B56621EF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B6FD24-EDBB-4291-89AA-9FFC9FED5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76CE-E602-45AB-9114-4C886802C28C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5C1AE0-C1D1-4D8B-BD8A-800A23B77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6F9FEB-21DA-48A1-9398-38B8D1575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B4EF-986E-4381-80EC-55ADC8EE6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085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25240-4A12-4640-8CDA-157DAFE18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FE17A8-38FF-4CDF-BFE4-CBA1974149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E96ED6-F31B-48BA-AC37-C8000F9FA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76CE-E602-45AB-9114-4C886802C28C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D2F3ED-7C36-4FA3-A03F-5B6D3EC24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4B1456-0B95-439C-A4F1-376E20F24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B4EF-986E-4381-80EC-55ADC8EE6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852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01239-453E-492D-8B8A-08349557D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77B7DE-B42A-4A1F-A43B-C0ABBB75A7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E2C669-7D30-4F1A-89A0-1B35F60AA1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437C4D-E528-4B6D-94B7-2E7E9DED2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76CE-E602-45AB-9114-4C886802C28C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B8C22D-5E96-4072-B37C-BB33AA020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C1F059-A0C1-4DCD-B493-00C6339D2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B4EF-986E-4381-80EC-55ADC8EE6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070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5AA9F-4B84-4792-9856-06BEDFCFCB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F3022B-CB1D-4D28-8A08-F9AABE881C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47448D-409C-40FF-A766-A692277C25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2B559A-7E87-47B8-BD6A-47CEF4B0F7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83A023-4A4C-4B8E-B653-5CA115386A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AC78BE-FBC2-46A4-8290-3B2BB3CCB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76CE-E602-45AB-9114-4C886802C28C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DA9F89-FE24-4D6D-8A9D-12E4F43AC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E6A5C50-AE06-432B-9915-2E203844E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B4EF-986E-4381-80EC-55ADC8EE6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441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56482-E8A7-48CD-9265-1156A74B2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971405-CA70-4873-892F-C56D78453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76CE-E602-45AB-9114-4C886802C28C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842ECC-9AE1-4A96-8720-B26D88992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687471-3633-46E5-9290-88ED6DA7C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B4EF-986E-4381-80EC-55ADC8EE6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013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7E69CA-1CEB-44C4-8A08-E659E6143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76CE-E602-45AB-9114-4C886802C28C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4846F7-5C63-43C7-B7AC-1FF69CD0C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AC5AB6-F572-4D51-AE1B-5763F8E52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B4EF-986E-4381-80EC-55ADC8EE6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409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1BEC07-C5DF-48DE-AA0E-2F5ABCFB9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9A49A3-189B-4D86-B52F-FC84DE8D47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618237-DF36-46CC-9CF4-1ACBAFFC9A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AF659D-7BC3-41FC-8F8B-5E1FFB987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76CE-E602-45AB-9114-4C886802C28C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217DB5-71ED-48F5-9008-4C054F4FE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DC0DF7-DED9-4073-8EFF-E192D68B0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B4EF-986E-4381-80EC-55ADC8EE6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029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1AE03-72AF-487C-AD89-20DB19E67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0D1224B-8AD4-485A-82A4-7D396BEF06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59C86A-8C32-47D1-89BF-D6A89716D2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398245-97A2-4D32-923A-0D4FE77BB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76CE-E602-45AB-9114-4C886802C28C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4B5522-2B7F-4DAD-BE4A-E2809C8BB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E019EA-92DE-404B-8D36-7A777F071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B4EF-986E-4381-80EC-55ADC8EE6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780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6FFCD7-470C-4CA5-99AB-A608A55B6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948EEF-F90A-4DBA-A964-544CEF631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C8DE7B-ED5D-4FCB-B0ED-563EFFC388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F776CE-E602-45AB-9114-4C886802C28C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4FE37C-3CF7-43B8-A8B0-306B5D91F2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D4ED07-CD49-4340-AA74-D3AC4ECAFC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6B4EF-986E-4381-80EC-55ADC8EE6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399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AA18C3A-6EAC-4823-A791-D7EB856695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4383682"/>
              </p:ext>
            </p:extLst>
          </p:nvPr>
        </p:nvGraphicFramePr>
        <p:xfrm>
          <a:off x="1012255" y="1154836"/>
          <a:ext cx="2479606" cy="49587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79606">
                  <a:extLst>
                    <a:ext uri="{9D8B030D-6E8A-4147-A177-3AD203B41FA5}">
                      <a16:colId xmlns:a16="http://schemas.microsoft.com/office/drawing/2014/main" val="327957664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Ava Abbott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437024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Logan Ackerman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874388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Emily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Aiossa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591605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Ellen Antolick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15146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Peyton Ashley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644359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Eleanor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Baecker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091921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Ayden Banker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38398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Reese Bennett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165375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Connar</a:t>
                      </a:r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Benson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738347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Chase Bentz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910318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Blake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Benyo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497820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Adalyn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Berical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308506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Frederick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Bornn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317548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Tyler Bradley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99221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Lucas Brown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68832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Madison Brown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962494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Zachary Burch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482300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Abigail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Burgazoli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347049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Katherine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Buttaci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8837073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2DB940EC-9D53-4751-B906-B140F8B32996}"/>
              </a:ext>
            </a:extLst>
          </p:cNvPr>
          <p:cNvSpPr txBox="1"/>
          <p:nvPr/>
        </p:nvSpPr>
        <p:spPr>
          <a:xfrm>
            <a:off x="0" y="0"/>
            <a:ext cx="12192000" cy="707886"/>
          </a:xfrm>
          <a:prstGeom prst="rect">
            <a:avLst/>
          </a:prstGeom>
          <a:solidFill>
            <a:schemeClr val="accent5">
              <a:lumMod val="75000"/>
            </a:schemeClr>
          </a:solidFill>
          <a:ln w="7620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Baskerville Old Face" panose="02020602080505020303" pitchFamily="18" charset="0"/>
              </a:rPr>
              <a:t>AP CLASS OF 2026 ACHIEVES &amp; SUCCEEDS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9BA09900-6DFD-4572-A8AC-5475137501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12" y="47862"/>
            <a:ext cx="785367" cy="612161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497652E-7514-4C19-8C98-6BE7AF7CB9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3193701"/>
              </p:ext>
            </p:extLst>
          </p:nvPr>
        </p:nvGraphicFramePr>
        <p:xfrm>
          <a:off x="4867309" y="1154835"/>
          <a:ext cx="2457382" cy="49587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57382">
                  <a:extLst>
                    <a:ext uri="{9D8B030D-6E8A-4147-A177-3AD203B41FA5}">
                      <a16:colId xmlns:a16="http://schemas.microsoft.com/office/drawing/2014/main" val="3546258807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Natalie Carter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159325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Alaina Catlin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021841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Collin Clemente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314761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Madelynn Collins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81088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Abigail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Colwill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941798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Ethan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Colwill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080151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William Cumming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032419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Ava Dahl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242870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Mia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Danford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908142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Luke Davidson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47134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Anthony Decker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92066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Katherine Dees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162599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Cadyn</a:t>
                      </a:r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Denue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62052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Piper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Dingee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983759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Abigail Duff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608987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Parker Dupuis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424510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Anna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Fedorowicz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146346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Ethan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Floge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520195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Camren Gallagher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5130528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AF2BC4F-7812-4B98-9855-F14FED2AED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7728746"/>
              </p:ext>
            </p:extLst>
          </p:nvPr>
        </p:nvGraphicFramePr>
        <p:xfrm>
          <a:off x="8427677" y="1154834"/>
          <a:ext cx="2448051" cy="49587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48051">
                  <a:extLst>
                    <a:ext uri="{9D8B030D-6E8A-4147-A177-3AD203B41FA5}">
                      <a16:colId xmlns:a16="http://schemas.microsoft.com/office/drawing/2014/main" val="3837920757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Thomas Galvin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1585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Bryce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Gaydushek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001862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Logan Graham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530529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Vika</a:t>
                      </a:r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Grovenger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482827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Blake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Hallenbeck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441742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Brendan Halloran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825615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Amelia Hein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387119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Ava Hennessy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69368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Gavin Herald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922971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Maxwell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Hindes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227352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 Hinman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357533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Jonathan Houser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207179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III Hughes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020157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Sierra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Iwaneczko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50621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Natalie Jenner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32694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Angelina Jones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375856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Jayden Kast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793673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Tessa Keeler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596202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Blake Kelly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2223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4366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80" advClick="0" advTm="8000"/>
    </mc:Choice>
    <mc:Fallback xmlns="">
      <p:transition advClick="0" advTm="8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81615C90-DC7C-4804-BD71-E2499FFBAB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3866405"/>
              </p:ext>
            </p:extLst>
          </p:nvPr>
        </p:nvGraphicFramePr>
        <p:xfrm>
          <a:off x="8471359" y="1216225"/>
          <a:ext cx="2447033" cy="49587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47033">
                  <a:extLst>
                    <a:ext uri="{9D8B030D-6E8A-4147-A177-3AD203B41FA5}">
                      <a16:colId xmlns:a16="http://schemas.microsoft.com/office/drawing/2014/main" val="2316137905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Abigail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Salsbury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688456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Christopher Sedgwick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12828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Kyle Shephard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675193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Alexis Smith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3653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Zoe Smith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243126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Noah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Sollohub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95873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Patrick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Stawowy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525633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Jonathan Steff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110553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Landon Sweeney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069460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Eliana Taylor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889378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Mia Thomas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159809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Landon Thomson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662961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Abigail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Wadler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807796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Roy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Wajda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012878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Jet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Warland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962208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Caoimhghin</a:t>
                      </a:r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Williams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048722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Aubrey Wilson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678281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Charles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Wojton</a:t>
                      </a:r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III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536430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Carter Woods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247224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A3F5F440-92D3-47B8-9C48-F16A8322B869}"/>
              </a:ext>
            </a:extLst>
          </p:cNvPr>
          <p:cNvSpPr txBox="1"/>
          <p:nvPr/>
        </p:nvSpPr>
        <p:spPr>
          <a:xfrm>
            <a:off x="0" y="0"/>
            <a:ext cx="12192000" cy="707886"/>
          </a:xfrm>
          <a:prstGeom prst="rect">
            <a:avLst/>
          </a:prstGeom>
          <a:solidFill>
            <a:schemeClr val="accent5">
              <a:lumMod val="75000"/>
            </a:schemeClr>
          </a:solidFill>
          <a:ln w="7620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Baskerville Old Face" panose="02020602080505020303" pitchFamily="18" charset="0"/>
              </a:rPr>
              <a:t>        </a:t>
            </a:r>
            <a:r>
              <a:rPr lang="en-US" sz="2500" b="1" i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Baskerville Old Face" panose="02020602080505020303" pitchFamily="18" charset="0"/>
              </a:rPr>
              <a:t>More..</a:t>
            </a:r>
            <a:r>
              <a:rPr lang="en-US" sz="4000" b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Baskerville Old Face" panose="02020602080505020303" pitchFamily="18" charset="0"/>
              </a:rPr>
              <a:t>AP</a:t>
            </a:r>
            <a:r>
              <a:rPr lang="en-US" sz="4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Baskerville Old Face" panose="02020602080505020303" pitchFamily="18" charset="0"/>
              </a:rPr>
              <a:t> CLASS OF 2026 ACHIEVES &amp; SUCCEEDS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E2FB83F-0CF3-43F0-9A57-7163C4A18E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73" y="66524"/>
            <a:ext cx="785367" cy="585378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0A0462D3-10BC-42DF-8786-33BA9DB0DA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9347833"/>
              </p:ext>
            </p:extLst>
          </p:nvPr>
        </p:nvGraphicFramePr>
        <p:xfrm>
          <a:off x="1426747" y="1216226"/>
          <a:ext cx="2433386" cy="49587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33386">
                  <a:extLst>
                    <a:ext uri="{9D8B030D-6E8A-4147-A177-3AD203B41FA5}">
                      <a16:colId xmlns:a16="http://schemas.microsoft.com/office/drawing/2014/main" val="3798308698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Shea Kelly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751604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Graycen</a:t>
                      </a:r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Kermani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952268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Rhett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Kiehl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578368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Angus Klimek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310326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David Lang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558530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Mia Lange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029008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Justin Lester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29192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Tessa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Lindheimer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167807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Maya Love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331224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Royal Mack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208348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Natalia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Mancino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14656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Genna</a:t>
                      </a:r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Martone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557073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Lila Meissner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666195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Parker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Mereness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630403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Kaylee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Mieczkowski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939928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Hazel Miller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349014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Hannah Mitchell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989175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Benicio</a:t>
                      </a:r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Morelli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344060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Cody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Morgans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9097485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13610149-A7FF-41CE-B05C-4466DBF294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989733"/>
              </p:ext>
            </p:extLst>
          </p:nvPr>
        </p:nvGraphicFramePr>
        <p:xfrm>
          <a:off x="4883972" y="1216226"/>
          <a:ext cx="2424056" cy="46977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24056">
                  <a:extLst>
                    <a:ext uri="{9D8B030D-6E8A-4147-A177-3AD203B41FA5}">
                      <a16:colId xmlns:a16="http://schemas.microsoft.com/office/drawing/2014/main" val="2732657930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Noah Myers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863534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Faith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Nailor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699043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Calleigh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Niver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84156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Schuyler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Nizinkirck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690202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Philemon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Noi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504319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Riley O'Connell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140371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Jack O'Connor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483137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Dianna Parker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903504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Jackson Pauly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464795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Dominick Pelton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64144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Alexander Perala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280252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Natalie Perrotta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090729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Sophie Perrotta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511485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Gianna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Pietrafesa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633589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Julia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Ratigan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078010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Casey Rizzo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458134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Bryce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Rokjer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097380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Alexa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Ruppe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13142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0302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80" advClick="0" advTm="8000"/>
    </mc:Choice>
    <mc:Fallback xmlns="">
      <p:transition advClick="0" advTm="80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244</Words>
  <Application>Microsoft Office PowerPoint</Application>
  <PresentationFormat>Widescreen</PresentationFormat>
  <Paragraphs>115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Baskerville Old Face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Lorna Otty</dc:creator>
  <cp:lastModifiedBy>Lorna Otty</cp:lastModifiedBy>
  <cp:revision>19</cp:revision>
  <dcterms:created xsi:type="dcterms:W3CDTF">2023-11-17T16:49:32Z</dcterms:created>
  <dcterms:modified xsi:type="dcterms:W3CDTF">2024-04-24T14:02:27Z</dcterms:modified>
</cp:coreProperties>
</file>