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950075" cy="9236075"/>
  <p:embeddedFontLst>
    <p:embeddedFont>
      <p:font typeface="Patrick Hand"/>
      <p:regular r:id="rId15"/>
    </p:embeddedFont>
    <p:embeddedFont>
      <p:font typeface="Dancing Script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8" roundtripDataSignature="AMtx7miLIu8AXBXkaWq555G++rVmDEP/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atrickHand-regular.fntdata"/><Relationship Id="rId14" Type="http://schemas.openxmlformats.org/officeDocument/2006/relationships/slide" Target="slides/slide9.xml"/><Relationship Id="rId17" Type="http://schemas.openxmlformats.org/officeDocument/2006/relationships/font" Target="fonts/DancingScript-bold.fntdata"/><Relationship Id="rId16" Type="http://schemas.openxmlformats.org/officeDocument/2006/relationships/font" Target="fonts/DancingScrip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3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4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5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6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7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8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9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10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1:notes"/>
          <p:cNvSpPr/>
          <p:nvPr>
            <p:ph idx="2" type="sldImg"/>
          </p:nvPr>
        </p:nvSpPr>
        <p:spPr>
          <a:xfrm>
            <a:off x="395288" y="692150"/>
            <a:ext cx="6159500" cy="34639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11:notes"/>
          <p:cNvSpPr txBox="1"/>
          <p:nvPr>
            <p:ph idx="1" type="body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anchorCtr="0" anchor="t" bIns="92475" lIns="92475" spcFirstLastPara="1" rIns="92475" wrap="square" tIns="924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5394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60" name="Google Shape;60;p4"/>
          <p:cNvSpPr txBox="1"/>
          <p:nvPr/>
        </p:nvSpPr>
        <p:spPr>
          <a:xfrm>
            <a:off x="3721426" y="1583636"/>
            <a:ext cx="3419526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Z Clerico—Grade 11</a:t>
            </a:r>
            <a:endParaRPr/>
          </a:p>
        </p:txBody>
      </p:sp>
      <p:sp>
        <p:nvSpPr>
          <p:cNvPr id="61" name="Google Shape;61;p4"/>
          <p:cNvSpPr txBox="1"/>
          <p:nvPr/>
        </p:nvSpPr>
        <p:spPr>
          <a:xfrm>
            <a:off x="4354841" y="2844011"/>
            <a:ext cx="3706090" cy="738664"/>
          </a:xfrm>
          <a:prstGeom prst="rect">
            <a:avLst/>
          </a:prstGeom>
          <a:noFill/>
          <a:ln cap="flat" cmpd="sng" w="79375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Z's efforts in class contribute positively to the class vibe! 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Mrs. Garrison</a:t>
            </a:r>
            <a:endParaRPr/>
          </a:p>
        </p:txBody>
      </p:sp>
      <p:pic>
        <p:nvPicPr>
          <p:cNvPr id="62" name="Google Shape;6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5659" y="1402773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E1CC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5394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"/>
          <p:cNvSpPr txBox="1"/>
          <p:nvPr/>
        </p:nvSpPr>
        <p:spPr>
          <a:xfrm>
            <a:off x="659000" y="118139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0D5BDC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r>
              <a:rPr b="0" i="0" lang="en-US" sz="5000" u="none" cap="none" strike="noStrike">
                <a:solidFill>
                  <a:srgbClr val="0B5394"/>
                </a:solidFill>
                <a:latin typeface="Patrick Hand"/>
                <a:ea typeface="Patrick Hand"/>
                <a:cs typeface="Patrick Hand"/>
                <a:sym typeface="Patrick Hand"/>
              </a:rPr>
              <a:t>ou Make AP a GREAT Place to BE! </a:t>
            </a:r>
            <a:endParaRPr b="0" i="0" sz="5000" u="none" cap="none" strike="noStrike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68" name="Google Shape;68;p5"/>
          <p:cNvSpPr txBox="1"/>
          <p:nvPr/>
        </p:nvSpPr>
        <p:spPr>
          <a:xfrm>
            <a:off x="4142121" y="1377474"/>
            <a:ext cx="4511171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Morgan Heffner—Grade 11</a:t>
            </a:r>
            <a:endParaRPr b="0" i="0" sz="3600" u="none" cap="none" strike="noStrike">
              <a:solidFill>
                <a:srgbClr val="0B5394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69" name="Google Shape;69;p5"/>
          <p:cNvSpPr txBox="1"/>
          <p:nvPr/>
        </p:nvSpPr>
        <p:spPr>
          <a:xfrm>
            <a:off x="4180981" y="2445540"/>
            <a:ext cx="4433449" cy="1384995"/>
          </a:xfrm>
          <a:prstGeom prst="rect">
            <a:avLst/>
          </a:prstGeom>
          <a:noFill/>
          <a:ln cap="flat" cmpd="sng" w="79375">
            <a:solidFill>
              <a:srgbClr val="0D5BDC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Morgan has demonstrated great enthusiasm and initiative in chemistry.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 positive energy and excitement make our chemistry class a great place to be!				</a:t>
            </a: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Ms. Carey</a:t>
            </a:r>
            <a:endParaRPr/>
          </a:p>
        </p:txBody>
      </p:sp>
      <p:pic>
        <p:nvPicPr>
          <p:cNvPr id="70" name="Google Shape;7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0541" y="1300511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E1CC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5394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76" name="Google Shape;76;p6"/>
          <p:cNvSpPr txBox="1"/>
          <p:nvPr/>
        </p:nvSpPr>
        <p:spPr>
          <a:xfrm>
            <a:off x="4069870" y="1477705"/>
            <a:ext cx="3938899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Gavin Herald—Grade 11</a:t>
            </a:r>
            <a:endParaRPr/>
          </a:p>
        </p:txBody>
      </p:sp>
      <p:sp>
        <p:nvSpPr>
          <p:cNvPr id="77" name="Google Shape;77;p6"/>
          <p:cNvSpPr txBox="1"/>
          <p:nvPr/>
        </p:nvSpPr>
        <p:spPr>
          <a:xfrm>
            <a:off x="4186274" y="2823229"/>
            <a:ext cx="3706090" cy="738664"/>
          </a:xfrm>
          <a:prstGeom prst="rect">
            <a:avLst/>
          </a:prstGeom>
          <a:noFill/>
          <a:ln cap="flat" cmpd="sng" w="79375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Gavin is a kind classmate in the hallway. He always makes sure to say "hi" to everyone!		            </a:t>
            </a: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Ms. Scheidel</a:t>
            </a:r>
            <a:endParaRPr b="0" i="0" sz="1000" u="none" cap="none" strike="noStrike">
              <a:solidFill>
                <a:schemeClr val="lt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pic>
        <p:nvPicPr>
          <p:cNvPr id="78" name="Google Shape;7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1995" y="1368135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E1CC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5394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4" name="Google Shape;84;p7"/>
          <p:cNvSpPr txBox="1"/>
          <p:nvPr/>
        </p:nvSpPr>
        <p:spPr>
          <a:xfrm>
            <a:off x="4163339" y="1463651"/>
            <a:ext cx="3916457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Sam Hinman—Grade 11</a:t>
            </a:r>
            <a:endParaRPr/>
          </a:p>
        </p:txBody>
      </p:sp>
      <p:sp>
        <p:nvSpPr>
          <p:cNvPr id="85" name="Google Shape;85;p7"/>
          <p:cNvSpPr txBox="1"/>
          <p:nvPr/>
        </p:nvSpPr>
        <p:spPr>
          <a:xfrm>
            <a:off x="4268523" y="2507058"/>
            <a:ext cx="3706090" cy="1169551"/>
          </a:xfrm>
          <a:prstGeom prst="rect">
            <a:avLst/>
          </a:prstGeom>
          <a:noFill/>
          <a:ln cap="flat" cmpd="sng" w="79375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going above and beyond helping out.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Sam always has such a great positive attitude!					</a:t>
            </a: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Mrs. Sector</a:t>
            </a:r>
            <a:endParaRPr/>
          </a:p>
        </p:txBody>
      </p:sp>
      <p:pic>
        <p:nvPicPr>
          <p:cNvPr id="86" name="Google Shape;8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5177" y="1380219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E1CC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5394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92" name="Google Shape;92;p8"/>
          <p:cNvSpPr txBox="1"/>
          <p:nvPr/>
        </p:nvSpPr>
        <p:spPr>
          <a:xfrm>
            <a:off x="4292962" y="1562729"/>
            <a:ext cx="3866764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Hazel Miller—Grade 11</a:t>
            </a:r>
            <a:endParaRPr/>
          </a:p>
        </p:txBody>
      </p:sp>
      <p:sp>
        <p:nvSpPr>
          <p:cNvPr id="93" name="Google Shape;93;p8"/>
          <p:cNvSpPr txBox="1"/>
          <p:nvPr/>
        </p:nvSpPr>
        <p:spPr>
          <a:xfrm>
            <a:off x="4245144" y="2705215"/>
            <a:ext cx="3962400" cy="1107996"/>
          </a:xfrm>
          <a:prstGeom prst="rect">
            <a:avLst/>
          </a:prstGeom>
          <a:noFill/>
          <a:ln cap="flat" cmpd="sng" w="79375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Hazel is friendly and hard-working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 contributions make class better for us all!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Ms. Garrison</a:t>
            </a:r>
            <a:endParaRPr/>
          </a:p>
        </p:txBody>
      </p:sp>
      <p:pic>
        <p:nvPicPr>
          <p:cNvPr id="94" name="Google Shape;9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6456" y="1441502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E1CC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5394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"/>
          <p:cNvSpPr txBox="1"/>
          <p:nvPr/>
        </p:nvSpPr>
        <p:spPr>
          <a:xfrm>
            <a:off x="659000" y="173557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0" name="Google Shape;100;p9"/>
          <p:cNvSpPr txBox="1"/>
          <p:nvPr/>
        </p:nvSpPr>
        <p:spPr>
          <a:xfrm>
            <a:off x="3871078" y="1429813"/>
            <a:ext cx="4501553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Sophie Perrotta—Grade 11</a:t>
            </a:r>
            <a:endParaRPr/>
          </a:p>
        </p:txBody>
      </p:sp>
      <p:sp>
        <p:nvSpPr>
          <p:cNvPr id="101" name="Google Shape;101;p9"/>
          <p:cNvSpPr txBox="1"/>
          <p:nvPr/>
        </p:nvSpPr>
        <p:spPr>
          <a:xfrm>
            <a:off x="3985809" y="2453005"/>
            <a:ext cx="4272092" cy="1246495"/>
          </a:xfrm>
          <a:prstGeom prst="rect">
            <a:avLst/>
          </a:prstGeom>
          <a:noFill/>
          <a:ln cap="flat" cmpd="sng" w="79375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Sophie has developed an especially strong skill and affinity for French.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She uses French to communicate with her pen pal on social media.</a:t>
            </a: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			Mr. Brown</a:t>
            </a:r>
            <a:endParaRPr/>
          </a:p>
        </p:txBody>
      </p:sp>
      <p:pic>
        <p:nvPicPr>
          <p:cNvPr id="102" name="Google Shape;10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0000" y="1312799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E1CC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5394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8" name="Google Shape;108;p10"/>
          <p:cNvSpPr txBox="1"/>
          <p:nvPr/>
        </p:nvSpPr>
        <p:spPr>
          <a:xfrm>
            <a:off x="4276775" y="1437299"/>
            <a:ext cx="4552849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Patrick Stawowy—Grade 11</a:t>
            </a:r>
            <a:endParaRPr/>
          </a:p>
        </p:txBody>
      </p:sp>
      <p:sp>
        <p:nvSpPr>
          <p:cNvPr id="109" name="Google Shape;109;p10"/>
          <p:cNvSpPr txBox="1"/>
          <p:nvPr/>
        </p:nvSpPr>
        <p:spPr>
          <a:xfrm>
            <a:off x="4572000" y="2455835"/>
            <a:ext cx="3962400" cy="1754326"/>
          </a:xfrm>
          <a:prstGeom prst="rect">
            <a:avLst/>
          </a:prstGeom>
          <a:noFill/>
          <a:ln cap="flat" cmpd="sng" w="79375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Patrick does a tremendous amount for both band and jazz ensemble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 is always prepared, is flexible and works to help others do their best.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 always puts ensemble above himself.</a:t>
            </a: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	Mr. Blostein</a:t>
            </a:r>
            <a:endParaRPr b="0" i="0" sz="1000" u="none" cap="none" strike="noStrike">
              <a:solidFill>
                <a:schemeClr val="lt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pic>
        <p:nvPicPr>
          <p:cNvPr id="110" name="Google Shape;11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52105" y="1328934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E1CC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5394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cap="flat" cmpd="sng" w="114300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0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GREAT Place to BE! </a:t>
            </a:r>
            <a:endParaRPr b="0" i="0" sz="5000" u="none" cap="none" strike="noStrike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16" name="Google Shape;116;p11"/>
          <p:cNvSpPr txBox="1"/>
          <p:nvPr/>
        </p:nvSpPr>
        <p:spPr>
          <a:xfrm>
            <a:off x="4078029" y="1347984"/>
            <a:ext cx="4245073" cy="646331"/>
          </a:xfrm>
          <a:prstGeom prst="rect">
            <a:avLst/>
          </a:prstGeom>
          <a:noFill/>
          <a:ln cap="flat" cmpd="sng" w="76200">
            <a:solidFill>
              <a:srgbClr val="B1CDF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Mason Wagner—Grade 11</a:t>
            </a:r>
            <a:endParaRPr/>
          </a:p>
        </p:txBody>
      </p:sp>
      <p:sp>
        <p:nvSpPr>
          <p:cNvPr id="117" name="Google Shape;117;p11"/>
          <p:cNvSpPr txBox="1"/>
          <p:nvPr/>
        </p:nvSpPr>
        <p:spPr>
          <a:xfrm>
            <a:off x="3430669" y="2144108"/>
            <a:ext cx="5539795" cy="2769989"/>
          </a:xfrm>
          <a:prstGeom prst="rect">
            <a:avLst/>
          </a:prstGeom>
          <a:noFill/>
          <a:ln cap="flat" cmpd="sng" w="79375">
            <a:solidFill>
              <a:srgbClr val="0C5ADB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Congratulations, Mason!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hard work and positive attitude have truly paid off.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You’ve shown kindness and friendliness to everyone around you, and it’s inspiring to see how you've given your best effort every day.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dedication has clearly paid off, and you should be incredibly proud of yourself. Keep up the amazing work!</a:t>
            </a: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	Mrs. Leach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Most improved!</a:t>
            </a: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lt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			Mrs. Daviero</a:t>
            </a:r>
            <a:endParaRPr b="0" i="0" sz="1000" u="none" cap="none" strike="noStrike">
              <a:solidFill>
                <a:schemeClr val="lt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pic>
        <p:nvPicPr>
          <p:cNvPr id="118" name="Google Shape;11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5215" y="1403531"/>
            <a:ext cx="2359152" cy="3127248"/>
          </a:xfrm>
          <a:prstGeom prst="rect">
            <a:avLst/>
          </a:prstGeom>
          <a:noFill/>
          <a:ln cap="flat" cmpd="sng" w="79375">
            <a:solidFill>
              <a:srgbClr val="E1CC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Lorna Otty</dc:creator>
</cp:coreProperties>
</file>