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950075" cy="9236075"/>
  <p:embeddedFontLst>
    <p:embeddedFont>
      <p:font typeface="Patrick Hand"/>
      <p:regular r:id="rId10"/>
    </p:embeddedFont>
    <p:embeddedFont>
      <p:font typeface="Dancing Script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ie8ZIAmOIxwi4aXD4xEiGbQjfk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ancingScript-regular.fntdata"/><Relationship Id="rId10" Type="http://schemas.openxmlformats.org/officeDocument/2006/relationships/font" Target="fonts/PatrickHand-regular.fntdata"/><Relationship Id="rId13" Type="http://customschemas.google.com/relationships/presentationmetadata" Target="metadata"/><Relationship Id="rId12" Type="http://schemas.openxmlformats.org/officeDocument/2006/relationships/font" Target="fonts/DancingScrip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4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5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6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7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1" name="Google Shape;1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5" name="Google Shape;1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75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55" name="Google Shape;55;p4"/>
          <p:cNvSpPr txBox="1"/>
          <p:nvPr/>
        </p:nvSpPr>
        <p:spPr>
          <a:xfrm>
            <a:off x="3796364" y="1526431"/>
            <a:ext cx="4560864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Isabella Alvarez—Grade 10</a:t>
            </a:r>
            <a:endParaRPr/>
          </a:p>
        </p:txBody>
      </p:sp>
      <p:sp>
        <p:nvSpPr>
          <p:cNvPr id="56" name="Google Shape;56;p4"/>
          <p:cNvSpPr txBox="1"/>
          <p:nvPr/>
        </p:nvSpPr>
        <p:spPr>
          <a:xfrm>
            <a:off x="4228049" y="2463162"/>
            <a:ext cx="3938730" cy="1323439"/>
          </a:xfrm>
          <a:prstGeom prst="rect">
            <a:avLst/>
          </a:prstGeom>
          <a:noFill/>
          <a:ln cap="flat" cmpd="sng" w="79375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Isabella is a hard worker and strong self advocate.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is friendly, has a positive attitude, and is motivated to succeed.</a:t>
            </a:r>
            <a:r>
              <a:rPr b="0" i="0" lang="en-US" sz="1000" u="none" cap="none" strike="noStrike">
                <a:solidFill>
                  <a:srgbClr val="3F3F3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3F3F3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	Ms. Hotaling</a:t>
            </a:r>
            <a:endParaRPr b="0" i="0" sz="1000" u="none" cap="none" strike="noStrike">
              <a:solidFill>
                <a:srgbClr val="3F3F3F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pic>
        <p:nvPicPr>
          <p:cNvPr id="57" name="Google Shape;57;p4"/>
          <p:cNvPicPr preferRelativeResize="0"/>
          <p:nvPr/>
        </p:nvPicPr>
        <p:blipFill rotWithShape="1">
          <a:blip r:embed="rId3">
            <a:alphaModFix/>
          </a:blip>
          <a:srcRect b="51297" l="41225" r="21850" t="24525"/>
          <a:stretch/>
        </p:blipFill>
        <p:spPr>
          <a:xfrm>
            <a:off x="1147613" y="1494053"/>
            <a:ext cx="2244446" cy="2610277"/>
          </a:xfrm>
          <a:prstGeom prst="rect">
            <a:avLst/>
          </a:prstGeom>
          <a:noFill/>
          <a:ln cap="flat" cmpd="sng" w="79375">
            <a:solidFill>
              <a:srgbClr val="3366C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7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3" name="Google Shape;63;p5"/>
          <p:cNvSpPr txBox="1"/>
          <p:nvPr/>
        </p:nvSpPr>
        <p:spPr>
          <a:xfrm>
            <a:off x="3847707" y="1434672"/>
            <a:ext cx="4830168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Rebecca Gallerani—Grade 10</a:t>
            </a:r>
            <a:endParaRPr/>
          </a:p>
        </p:txBody>
      </p:sp>
      <p:sp>
        <p:nvSpPr>
          <p:cNvPr id="64" name="Google Shape;64;p5"/>
          <p:cNvSpPr txBox="1"/>
          <p:nvPr/>
        </p:nvSpPr>
        <p:spPr>
          <a:xfrm>
            <a:off x="4409746" y="2449101"/>
            <a:ext cx="3706090" cy="1600438"/>
          </a:xfrm>
          <a:prstGeom prst="rect">
            <a:avLst/>
          </a:prstGeom>
          <a:noFill/>
          <a:ln cap="flat" cmpd="sng" w="79375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Rebecca frequently stops class to ask for clarification.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doing so, her classmates benefit from the time we all take to make a concept more understandable.	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1000" u="none" cap="none" strike="noStrike">
                <a:solidFill>
                  <a:srgbClr val="3F3F3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Mr. Brown</a:t>
            </a:r>
            <a:endParaRPr/>
          </a:p>
        </p:txBody>
      </p:sp>
      <p:pic>
        <p:nvPicPr>
          <p:cNvPr id="65" name="Google Shape;6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8164" y="1434672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3366C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75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71" name="Google Shape;71;p6"/>
          <p:cNvSpPr txBox="1"/>
          <p:nvPr/>
        </p:nvSpPr>
        <p:spPr>
          <a:xfrm>
            <a:off x="4518118" y="1481528"/>
            <a:ext cx="4065537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Abigail Hurst—Grade 10</a:t>
            </a:r>
            <a:endParaRPr/>
          </a:p>
        </p:txBody>
      </p:sp>
      <p:sp>
        <p:nvSpPr>
          <p:cNvPr id="72" name="Google Shape;72;p6"/>
          <p:cNvSpPr txBox="1"/>
          <p:nvPr/>
        </p:nvSpPr>
        <p:spPr>
          <a:xfrm>
            <a:off x="4333774" y="2393683"/>
            <a:ext cx="4434226" cy="1600438"/>
          </a:xfrm>
          <a:prstGeom prst="rect">
            <a:avLst/>
          </a:prstGeom>
          <a:noFill/>
          <a:ln cap="flat" cmpd="sng" w="79375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Abigail is hard working, persistent, talented and curious.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utilizes the skills and knowledge she acquired in class to pursue her own passions &amp; interests outside of the classroom.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1000" u="none" cap="none" strike="noStrike">
                <a:solidFill>
                  <a:srgbClr val="3F3F3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Mr. Kline</a:t>
            </a:r>
            <a:endParaRPr/>
          </a:p>
        </p:txBody>
      </p:sp>
      <p:pic>
        <p:nvPicPr>
          <p:cNvPr id="73" name="Google Shape;7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80705" y="1340428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3366C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75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79" name="Google Shape;79;p7"/>
          <p:cNvSpPr txBox="1"/>
          <p:nvPr/>
        </p:nvSpPr>
        <p:spPr>
          <a:xfrm>
            <a:off x="4268207" y="1445063"/>
            <a:ext cx="4499950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Maxilium Marra—Grade 10</a:t>
            </a:r>
            <a:endParaRPr/>
          </a:p>
        </p:txBody>
      </p:sp>
      <p:sp>
        <p:nvSpPr>
          <p:cNvPr id="80" name="Google Shape;80;p7"/>
          <p:cNvSpPr txBox="1"/>
          <p:nvPr/>
        </p:nvSpPr>
        <p:spPr>
          <a:xfrm>
            <a:off x="4572000" y="2452874"/>
            <a:ext cx="3706090" cy="1969770"/>
          </a:xfrm>
          <a:prstGeom prst="rect">
            <a:avLst/>
          </a:prstGeom>
          <a:noFill/>
          <a:ln cap="flat" cmpd="sng" w="79375">
            <a:solidFill>
              <a:srgbClr val="FFCC00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Max has been working really hard this year to do well in school.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 always has a kind word for the adults he encounters in the building.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 could give a master class on nice manners! 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3F3F3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Mrs. Marrufo</a:t>
            </a:r>
            <a:endParaRPr b="0" i="0" sz="1000" u="none" cap="none" strike="noStrike">
              <a:solidFill>
                <a:srgbClr val="3F3F3F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pic>
        <p:nvPicPr>
          <p:cNvPr id="81" name="Google Shape;8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6012" y="1395844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3366C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Lorna Otty</dc:creator>
</cp:coreProperties>
</file>